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64" r:id="rId4"/>
    <p:sldId id="272" r:id="rId5"/>
    <p:sldId id="257" r:id="rId6"/>
    <p:sldId id="271" r:id="rId7"/>
    <p:sldId id="259" r:id="rId8"/>
    <p:sldId id="261" r:id="rId9"/>
    <p:sldId id="258" r:id="rId10"/>
    <p:sldId id="263"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147F38-A576-4AB6-B3E6-1C47FCE8DAA2}" v="20" dt="2023-10-23T14:59:21.3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811" autoAdjust="0"/>
  </p:normalViewPr>
  <p:slideViewPr>
    <p:cSldViewPr snapToGrid="0">
      <p:cViewPr varScale="1">
        <p:scale>
          <a:sx n="35" d="100"/>
          <a:sy n="35" d="100"/>
        </p:scale>
        <p:origin x="1844"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Powell - Literacy Lead" userId="16885f1e-9031-4ef6-bb60-67cb2dcd179e" providerId="ADAL" clId="{D7147F38-A576-4AB6-B3E6-1C47FCE8DAA2}"/>
    <pc:docChg chg="undo custSel addSld delSld modSld sldOrd addMainMaster modMainMaster">
      <pc:chgData name="Jo Powell - Literacy Lead" userId="16885f1e-9031-4ef6-bb60-67cb2dcd179e" providerId="ADAL" clId="{D7147F38-A576-4AB6-B3E6-1C47FCE8DAA2}" dt="2023-10-23T14:59:27.445" v="1741" actId="20577"/>
      <pc:docMkLst>
        <pc:docMk/>
      </pc:docMkLst>
      <pc:sldChg chg="addSp modSp new mod modTransition setBg">
        <pc:chgData name="Jo Powell - Literacy Lead" userId="16885f1e-9031-4ef6-bb60-67cb2dcd179e" providerId="ADAL" clId="{D7147F38-A576-4AB6-B3E6-1C47FCE8DAA2}" dt="2023-10-19T15:53:40.816" v="990"/>
        <pc:sldMkLst>
          <pc:docMk/>
          <pc:sldMk cId="2582624848" sldId="256"/>
        </pc:sldMkLst>
        <pc:spChg chg="mod">
          <ac:chgData name="Jo Powell - Literacy Lead" userId="16885f1e-9031-4ef6-bb60-67cb2dcd179e" providerId="ADAL" clId="{D7147F38-A576-4AB6-B3E6-1C47FCE8DAA2}" dt="2023-10-19T14:05:18.174" v="65" actId="20577"/>
          <ac:spMkLst>
            <pc:docMk/>
            <pc:sldMk cId="2582624848" sldId="256"/>
            <ac:spMk id="2" creationId="{E5A4F353-FA4A-6F23-CAEE-351A5D026F1C}"/>
          </ac:spMkLst>
        </pc:spChg>
        <pc:spChg chg="mod">
          <ac:chgData name="Jo Powell - Literacy Lead" userId="16885f1e-9031-4ef6-bb60-67cb2dcd179e" providerId="ADAL" clId="{D7147F38-A576-4AB6-B3E6-1C47FCE8DAA2}" dt="2023-10-19T14:06:09.898" v="320" actId="20577"/>
          <ac:spMkLst>
            <pc:docMk/>
            <pc:sldMk cId="2582624848" sldId="256"/>
            <ac:spMk id="3" creationId="{547378A8-21F0-38EE-C2A0-33B4F3D9E1E2}"/>
          </ac:spMkLst>
        </pc:spChg>
        <pc:spChg chg="add">
          <ac:chgData name="Jo Powell - Literacy Lead" userId="16885f1e-9031-4ef6-bb60-67cb2dcd179e" providerId="ADAL" clId="{D7147F38-A576-4AB6-B3E6-1C47FCE8DAA2}" dt="2023-10-19T14:04:58.212" v="4" actId="26606"/>
          <ac:spMkLst>
            <pc:docMk/>
            <pc:sldMk cId="2582624848" sldId="256"/>
            <ac:spMk id="1031" creationId="{9B7AD9F6-8CE7-4299-8FC6-328F4DCD3FF9}"/>
          </ac:spMkLst>
        </pc:spChg>
        <pc:spChg chg="add">
          <ac:chgData name="Jo Powell - Literacy Lead" userId="16885f1e-9031-4ef6-bb60-67cb2dcd179e" providerId="ADAL" clId="{D7147F38-A576-4AB6-B3E6-1C47FCE8DAA2}" dt="2023-10-19T14:04:58.212" v="4" actId="26606"/>
          <ac:spMkLst>
            <pc:docMk/>
            <pc:sldMk cId="2582624848" sldId="256"/>
            <ac:spMk id="1033" creationId="{F49775AF-8896-43EE-92C6-83497D6DC56F}"/>
          </ac:spMkLst>
        </pc:spChg>
        <pc:picChg chg="add mod">
          <ac:chgData name="Jo Powell - Literacy Lead" userId="16885f1e-9031-4ef6-bb60-67cb2dcd179e" providerId="ADAL" clId="{D7147F38-A576-4AB6-B3E6-1C47FCE8DAA2}" dt="2023-10-19T14:04:58.212" v="4" actId="26606"/>
          <ac:picMkLst>
            <pc:docMk/>
            <pc:sldMk cId="2582624848" sldId="256"/>
            <ac:picMk id="1026" creationId="{5ED6D204-F666-F60F-DF7C-E17FA25C274E}"/>
          </ac:picMkLst>
        </pc:picChg>
      </pc:sldChg>
      <pc:sldChg chg="addSp delSp modSp new mod ord modTransition modAnim">
        <pc:chgData name="Jo Powell - Literacy Lead" userId="16885f1e-9031-4ef6-bb60-67cb2dcd179e" providerId="ADAL" clId="{D7147F38-A576-4AB6-B3E6-1C47FCE8DAA2}" dt="2023-10-19T15:53:40.816" v="990"/>
        <pc:sldMkLst>
          <pc:docMk/>
          <pc:sldMk cId="3148728672" sldId="257"/>
        </pc:sldMkLst>
        <pc:spChg chg="mod">
          <ac:chgData name="Jo Powell - Literacy Lead" userId="16885f1e-9031-4ef6-bb60-67cb2dcd179e" providerId="ADAL" clId="{D7147F38-A576-4AB6-B3E6-1C47FCE8DAA2}" dt="2023-10-19T15:06:38.566" v="449" actId="20577"/>
          <ac:spMkLst>
            <pc:docMk/>
            <pc:sldMk cId="3148728672" sldId="257"/>
            <ac:spMk id="2" creationId="{2CE66E89-F1FE-7B16-2ECB-529439B63B28}"/>
          </ac:spMkLst>
        </pc:spChg>
        <pc:spChg chg="del">
          <ac:chgData name="Jo Powell - Literacy Lead" userId="16885f1e-9031-4ef6-bb60-67cb2dcd179e" providerId="ADAL" clId="{D7147F38-A576-4AB6-B3E6-1C47FCE8DAA2}" dt="2023-10-19T14:04:14.613" v="2"/>
          <ac:spMkLst>
            <pc:docMk/>
            <pc:sldMk cId="3148728672" sldId="257"/>
            <ac:spMk id="3" creationId="{B936A9EE-7AE6-DB50-7CC8-27F488DC8435}"/>
          </ac:spMkLst>
        </pc:spChg>
        <pc:spChg chg="add del">
          <ac:chgData name="Jo Powell - Literacy Lead" userId="16885f1e-9031-4ef6-bb60-67cb2dcd179e" providerId="ADAL" clId="{D7147F38-A576-4AB6-B3E6-1C47FCE8DAA2}" dt="2023-10-19T14:11:21.815" v="409" actId="478"/>
          <ac:spMkLst>
            <pc:docMk/>
            <pc:sldMk cId="3148728672" sldId="257"/>
            <ac:spMk id="6" creationId="{122F42F4-E9F7-9D92-5BC5-94F898C7E57B}"/>
          </ac:spMkLst>
        </pc:spChg>
        <pc:picChg chg="add mod">
          <ac:chgData name="Jo Powell - Literacy Lead" userId="16885f1e-9031-4ef6-bb60-67cb2dcd179e" providerId="ADAL" clId="{D7147F38-A576-4AB6-B3E6-1C47FCE8DAA2}" dt="2023-10-19T14:09:57.096" v="407" actId="1076"/>
          <ac:picMkLst>
            <pc:docMk/>
            <pc:sldMk cId="3148728672" sldId="257"/>
            <ac:picMk id="4" creationId="{9FC4FE9E-8E81-99F4-C9A8-4FE57CF8C6F7}"/>
          </ac:picMkLst>
        </pc:picChg>
        <pc:picChg chg="add mod">
          <ac:chgData name="Jo Powell - Literacy Lead" userId="16885f1e-9031-4ef6-bb60-67cb2dcd179e" providerId="ADAL" clId="{D7147F38-A576-4AB6-B3E6-1C47FCE8DAA2}" dt="2023-10-19T14:11:51.076" v="412" actId="1076"/>
          <ac:picMkLst>
            <pc:docMk/>
            <pc:sldMk cId="3148728672" sldId="257"/>
            <ac:picMk id="7" creationId="{C0556D10-733B-7F55-F738-FEBD1EF60CC4}"/>
          </ac:picMkLst>
        </pc:picChg>
      </pc:sldChg>
      <pc:sldChg chg="addSp delSp modSp new mod ord modTransition setBg modClrScheme chgLayout modNotesTx">
        <pc:chgData name="Jo Powell - Literacy Lead" userId="16885f1e-9031-4ef6-bb60-67cb2dcd179e" providerId="ADAL" clId="{D7147F38-A576-4AB6-B3E6-1C47FCE8DAA2}" dt="2023-10-23T14:58:59.726" v="1701" actId="20577"/>
        <pc:sldMkLst>
          <pc:docMk/>
          <pc:sldMk cId="2727622781" sldId="258"/>
        </pc:sldMkLst>
        <pc:spChg chg="del mod ord">
          <ac:chgData name="Jo Powell - Literacy Lead" userId="16885f1e-9031-4ef6-bb60-67cb2dcd179e" providerId="ADAL" clId="{D7147F38-A576-4AB6-B3E6-1C47FCE8DAA2}" dt="2023-10-19T14:06:40.921" v="322" actId="700"/>
          <ac:spMkLst>
            <pc:docMk/>
            <pc:sldMk cId="2727622781" sldId="258"/>
            <ac:spMk id="2" creationId="{08DE4795-449F-D94E-2F7D-3E5A121797D0}"/>
          </ac:spMkLst>
        </pc:spChg>
        <pc:spChg chg="del mod ord">
          <ac:chgData name="Jo Powell - Literacy Lead" userId="16885f1e-9031-4ef6-bb60-67cb2dcd179e" providerId="ADAL" clId="{D7147F38-A576-4AB6-B3E6-1C47FCE8DAA2}" dt="2023-10-19T14:06:40.921" v="322" actId="700"/>
          <ac:spMkLst>
            <pc:docMk/>
            <pc:sldMk cId="2727622781" sldId="258"/>
            <ac:spMk id="3" creationId="{2BD1C403-7889-03FA-7A84-39E19DE795F9}"/>
          </ac:spMkLst>
        </pc:spChg>
        <pc:spChg chg="add mod ord">
          <ac:chgData name="Jo Powell - Literacy Lead" userId="16885f1e-9031-4ef6-bb60-67cb2dcd179e" providerId="ADAL" clId="{D7147F38-A576-4AB6-B3E6-1C47FCE8DAA2}" dt="2023-10-19T14:07:38.660" v="386" actId="5793"/>
          <ac:spMkLst>
            <pc:docMk/>
            <pc:sldMk cId="2727622781" sldId="258"/>
            <ac:spMk id="4" creationId="{9F50E1AD-290B-3ED5-1D88-205D275FEEC5}"/>
          </ac:spMkLst>
        </pc:spChg>
        <pc:spChg chg="add del mod ord">
          <ac:chgData name="Jo Powell - Literacy Lead" userId="16885f1e-9031-4ef6-bb60-67cb2dcd179e" providerId="ADAL" clId="{D7147F38-A576-4AB6-B3E6-1C47FCE8DAA2}" dt="2023-10-19T14:07:26.981" v="370"/>
          <ac:spMkLst>
            <pc:docMk/>
            <pc:sldMk cId="2727622781" sldId="258"/>
            <ac:spMk id="5" creationId="{9184C0A9-4F4D-7633-2402-BFC1B43BE288}"/>
          </ac:spMkLst>
        </pc:spChg>
        <pc:spChg chg="add mod ord">
          <ac:chgData name="Jo Powell - Literacy Lead" userId="16885f1e-9031-4ef6-bb60-67cb2dcd179e" providerId="ADAL" clId="{D7147F38-A576-4AB6-B3E6-1C47FCE8DAA2}" dt="2023-10-19T14:07:54.393" v="392" actId="20577"/>
          <ac:spMkLst>
            <pc:docMk/>
            <pc:sldMk cId="2727622781" sldId="258"/>
            <ac:spMk id="6" creationId="{8149917D-A9FD-D8EE-95B2-B89A58DD7DF3}"/>
          </ac:spMkLst>
        </pc:spChg>
        <pc:spChg chg="add del">
          <ac:chgData name="Jo Powell - Literacy Lead" userId="16885f1e-9031-4ef6-bb60-67cb2dcd179e" providerId="ADAL" clId="{D7147F38-A576-4AB6-B3E6-1C47FCE8DAA2}" dt="2023-10-19T14:06:49.882" v="324" actId="26606"/>
          <ac:spMkLst>
            <pc:docMk/>
            <pc:sldMk cId="2727622781" sldId="258"/>
            <ac:spMk id="11" creationId="{4C608BEB-860E-4094-8511-78603564A75E}"/>
          </ac:spMkLst>
        </pc:spChg>
        <pc:spChg chg="add">
          <ac:chgData name="Jo Powell - Literacy Lead" userId="16885f1e-9031-4ef6-bb60-67cb2dcd179e" providerId="ADAL" clId="{D7147F38-A576-4AB6-B3E6-1C47FCE8DAA2}" dt="2023-10-19T14:07:29.557" v="371" actId="26606"/>
          <ac:spMkLst>
            <pc:docMk/>
            <pc:sldMk cId="2727622781" sldId="258"/>
            <ac:spMk id="12" creationId="{2EB492CD-616E-47F8-933B-5E2D952A0593}"/>
          </ac:spMkLst>
        </pc:spChg>
        <pc:spChg chg="add">
          <ac:chgData name="Jo Powell - Literacy Lead" userId="16885f1e-9031-4ef6-bb60-67cb2dcd179e" providerId="ADAL" clId="{D7147F38-A576-4AB6-B3E6-1C47FCE8DAA2}" dt="2023-10-19T14:07:29.557" v="371" actId="26606"/>
          <ac:spMkLst>
            <pc:docMk/>
            <pc:sldMk cId="2727622781" sldId="258"/>
            <ac:spMk id="14" creationId="{59383CF9-23B5-4335-9B21-1791C4CF1C75}"/>
          </ac:spMkLst>
        </pc:spChg>
        <pc:spChg chg="add">
          <ac:chgData name="Jo Powell - Literacy Lead" userId="16885f1e-9031-4ef6-bb60-67cb2dcd179e" providerId="ADAL" clId="{D7147F38-A576-4AB6-B3E6-1C47FCE8DAA2}" dt="2023-10-19T14:07:29.557" v="371" actId="26606"/>
          <ac:spMkLst>
            <pc:docMk/>
            <pc:sldMk cId="2727622781" sldId="258"/>
            <ac:spMk id="16" creationId="{0007FE00-9498-4706-B255-6437B0252C02}"/>
          </ac:spMkLst>
        </pc:spChg>
        <pc:graphicFrameChg chg="add mod ord modGraphic">
          <ac:chgData name="Jo Powell - Literacy Lead" userId="16885f1e-9031-4ef6-bb60-67cb2dcd179e" providerId="ADAL" clId="{D7147F38-A576-4AB6-B3E6-1C47FCE8DAA2}" dt="2023-10-19T14:07:29.557" v="371" actId="26606"/>
          <ac:graphicFrameMkLst>
            <pc:docMk/>
            <pc:sldMk cId="2727622781" sldId="258"/>
            <ac:graphicFrameMk id="7" creationId="{9761A6DA-7A11-AF73-A59F-78FFDED516AB}"/>
          </ac:graphicFrameMkLst>
        </pc:graphicFrameChg>
        <pc:cxnChg chg="add del">
          <ac:chgData name="Jo Powell - Literacy Lead" userId="16885f1e-9031-4ef6-bb60-67cb2dcd179e" providerId="ADAL" clId="{D7147F38-A576-4AB6-B3E6-1C47FCE8DAA2}" dt="2023-10-19T14:06:49.882" v="324" actId="26606"/>
          <ac:cxnSpMkLst>
            <pc:docMk/>
            <pc:sldMk cId="2727622781" sldId="258"/>
            <ac:cxnSpMk id="13" creationId="{1F16A8D4-FE87-4604-88B2-394B5D1EB437}"/>
          </ac:cxnSpMkLst>
        </pc:cxnChg>
      </pc:sldChg>
      <pc:sldChg chg="ord modTransition modNotesTx">
        <pc:chgData name="Jo Powell - Literacy Lead" userId="16885f1e-9031-4ef6-bb60-67cb2dcd179e" providerId="ADAL" clId="{D7147F38-A576-4AB6-B3E6-1C47FCE8DAA2}" dt="2023-10-23T14:57:43.881" v="1406" actId="20577"/>
        <pc:sldMkLst>
          <pc:docMk/>
          <pc:sldMk cId="3105044531" sldId="259"/>
        </pc:sldMkLst>
      </pc:sldChg>
      <pc:sldChg chg="add del">
        <pc:chgData name="Jo Powell - Literacy Lead" userId="16885f1e-9031-4ef6-bb60-67cb2dcd179e" providerId="ADAL" clId="{D7147F38-A576-4AB6-B3E6-1C47FCE8DAA2}" dt="2023-10-19T14:09:41.175" v="406" actId="47"/>
        <pc:sldMkLst>
          <pc:docMk/>
          <pc:sldMk cId="3320478139" sldId="260"/>
        </pc:sldMkLst>
      </pc:sldChg>
      <pc:sldChg chg="modSp add mod ord modTransition modNotesTx">
        <pc:chgData name="Jo Powell - Literacy Lead" userId="16885f1e-9031-4ef6-bb60-67cb2dcd179e" providerId="ADAL" clId="{D7147F38-A576-4AB6-B3E6-1C47FCE8DAA2}" dt="2023-10-23T14:58:03.356" v="1509" actId="20577"/>
        <pc:sldMkLst>
          <pc:docMk/>
          <pc:sldMk cId="3822523423" sldId="261"/>
        </pc:sldMkLst>
        <pc:spChg chg="mod">
          <ac:chgData name="Jo Powell - Literacy Lead" userId="16885f1e-9031-4ef6-bb60-67cb2dcd179e" providerId="ADAL" clId="{D7147F38-A576-4AB6-B3E6-1C47FCE8DAA2}" dt="2023-10-19T14:09:39.416" v="405" actId="122"/>
          <ac:spMkLst>
            <pc:docMk/>
            <pc:sldMk cId="3822523423" sldId="261"/>
            <ac:spMk id="4" creationId="{477B8760-A2CC-D49E-DBAA-3119CD03B8D2}"/>
          </ac:spMkLst>
        </pc:spChg>
      </pc:sldChg>
      <pc:sldChg chg="new del ord">
        <pc:chgData name="Jo Powell - Literacy Lead" userId="16885f1e-9031-4ef6-bb60-67cb2dcd179e" providerId="ADAL" clId="{D7147F38-A576-4AB6-B3E6-1C47FCE8DAA2}" dt="2023-10-19T15:21:44.527" v="454" actId="47"/>
        <pc:sldMkLst>
          <pc:docMk/>
          <pc:sldMk cId="3577602645" sldId="262"/>
        </pc:sldMkLst>
      </pc:sldChg>
      <pc:sldChg chg="modSp new mod modTransition">
        <pc:chgData name="Jo Powell - Literacy Lead" userId="16885f1e-9031-4ef6-bb60-67cb2dcd179e" providerId="ADAL" clId="{D7147F38-A576-4AB6-B3E6-1C47FCE8DAA2}" dt="2023-10-19T15:53:40.816" v="990"/>
        <pc:sldMkLst>
          <pc:docMk/>
          <pc:sldMk cId="3176733772" sldId="263"/>
        </pc:sldMkLst>
        <pc:spChg chg="mod">
          <ac:chgData name="Jo Powell - Literacy Lead" userId="16885f1e-9031-4ef6-bb60-67cb2dcd179e" providerId="ADAL" clId="{D7147F38-A576-4AB6-B3E6-1C47FCE8DAA2}" dt="2023-10-19T15:49:35.277" v="542" actId="20577"/>
          <ac:spMkLst>
            <pc:docMk/>
            <pc:sldMk cId="3176733772" sldId="263"/>
            <ac:spMk id="2" creationId="{A65DB63C-7F25-CA25-2DE6-C32FF8A2F368}"/>
          </ac:spMkLst>
        </pc:spChg>
        <pc:spChg chg="mod">
          <ac:chgData name="Jo Powell - Literacy Lead" userId="16885f1e-9031-4ef6-bb60-67cb2dcd179e" providerId="ADAL" clId="{D7147F38-A576-4AB6-B3E6-1C47FCE8DAA2}" dt="2023-10-19T15:53:05.798" v="971" actId="20577"/>
          <ac:spMkLst>
            <pc:docMk/>
            <pc:sldMk cId="3176733772" sldId="263"/>
            <ac:spMk id="3" creationId="{D02EA741-3681-FCE2-A71D-6D0C06E85CC2}"/>
          </ac:spMkLst>
        </pc:spChg>
        <pc:spChg chg="mod">
          <ac:chgData name="Jo Powell - Literacy Lead" userId="16885f1e-9031-4ef6-bb60-67cb2dcd179e" providerId="ADAL" clId="{D7147F38-A576-4AB6-B3E6-1C47FCE8DAA2}" dt="2023-10-19T15:52:46.201" v="929" actId="20577"/>
          <ac:spMkLst>
            <pc:docMk/>
            <pc:sldMk cId="3176733772" sldId="263"/>
            <ac:spMk id="4" creationId="{71B681EE-2286-8BA6-FA94-42E84538A56A}"/>
          </ac:spMkLst>
        </pc:spChg>
      </pc:sldChg>
      <pc:sldChg chg="modSp add mod modTransition">
        <pc:chgData name="Jo Powell - Literacy Lead" userId="16885f1e-9031-4ef6-bb60-67cb2dcd179e" providerId="ADAL" clId="{D7147F38-A576-4AB6-B3E6-1C47FCE8DAA2}" dt="2023-10-19T15:53:40.816" v="990"/>
        <pc:sldMkLst>
          <pc:docMk/>
          <pc:sldMk cId="3960077756" sldId="264"/>
        </pc:sldMkLst>
        <pc:spChg chg="mod">
          <ac:chgData name="Jo Powell - Literacy Lead" userId="16885f1e-9031-4ef6-bb60-67cb2dcd179e" providerId="ADAL" clId="{D7147F38-A576-4AB6-B3E6-1C47FCE8DAA2}" dt="2023-10-19T15:43:39.313" v="456" actId="27636"/>
          <ac:spMkLst>
            <pc:docMk/>
            <pc:sldMk cId="3960077756" sldId="264"/>
            <ac:spMk id="5" creationId="{99E84C93-471C-0DD3-167D-1CF16ED19A6C}"/>
          </ac:spMkLst>
        </pc:spChg>
      </pc:sldChg>
      <pc:sldChg chg="modSp add del mod">
        <pc:chgData name="Jo Powell - Literacy Lead" userId="16885f1e-9031-4ef6-bb60-67cb2dcd179e" providerId="ADAL" clId="{D7147F38-A576-4AB6-B3E6-1C47FCE8DAA2}" dt="2023-10-19T15:48:29.415" v="499" actId="47"/>
        <pc:sldMkLst>
          <pc:docMk/>
          <pc:sldMk cId="28744931" sldId="266"/>
        </pc:sldMkLst>
        <pc:spChg chg="mod">
          <ac:chgData name="Jo Powell - Literacy Lead" userId="16885f1e-9031-4ef6-bb60-67cb2dcd179e" providerId="ADAL" clId="{D7147F38-A576-4AB6-B3E6-1C47FCE8DAA2}" dt="2023-10-19T15:48:07.386" v="498" actId="20577"/>
          <ac:spMkLst>
            <pc:docMk/>
            <pc:sldMk cId="28744931" sldId="266"/>
            <ac:spMk id="2" creationId="{A6343816-A69A-4A8E-B9E6-EFDDD8308AD4}"/>
          </ac:spMkLst>
        </pc:spChg>
      </pc:sldChg>
      <pc:sldChg chg="add modTransition modNotesTx">
        <pc:chgData name="Jo Powell - Literacy Lead" userId="16885f1e-9031-4ef6-bb60-67cb2dcd179e" providerId="ADAL" clId="{D7147F38-A576-4AB6-B3E6-1C47FCE8DAA2}" dt="2023-10-23T14:57:21.023" v="1273" actId="20577"/>
        <pc:sldMkLst>
          <pc:docMk/>
          <pc:sldMk cId="2052650820" sldId="271"/>
        </pc:sldMkLst>
      </pc:sldChg>
      <pc:sldChg chg="addSp delSp modSp new mod modTransition modNotesTx">
        <pc:chgData name="Jo Powell - Literacy Lead" userId="16885f1e-9031-4ef6-bb60-67cb2dcd179e" providerId="ADAL" clId="{D7147F38-A576-4AB6-B3E6-1C47FCE8DAA2}" dt="2023-10-23T14:56:16.421" v="1083" actId="20577"/>
        <pc:sldMkLst>
          <pc:docMk/>
          <pc:sldMk cId="1852131501" sldId="272"/>
        </pc:sldMkLst>
        <pc:spChg chg="del">
          <ac:chgData name="Jo Powell - Literacy Lead" userId="16885f1e-9031-4ef6-bb60-67cb2dcd179e" providerId="ADAL" clId="{D7147F38-A576-4AB6-B3E6-1C47FCE8DAA2}" dt="2023-10-19T15:45:49.676" v="466" actId="478"/>
          <ac:spMkLst>
            <pc:docMk/>
            <pc:sldMk cId="1852131501" sldId="272"/>
            <ac:spMk id="2" creationId="{88D6310A-28EC-865B-ACB3-D3DB205491B1}"/>
          </ac:spMkLst>
        </pc:spChg>
        <pc:spChg chg="del">
          <ac:chgData name="Jo Powell - Literacy Lead" userId="16885f1e-9031-4ef6-bb60-67cb2dcd179e" providerId="ADAL" clId="{D7147F38-A576-4AB6-B3E6-1C47FCE8DAA2}" dt="2023-10-19T15:45:15.871" v="460"/>
          <ac:spMkLst>
            <pc:docMk/>
            <pc:sldMk cId="1852131501" sldId="272"/>
            <ac:spMk id="3" creationId="{2826EC16-D579-9998-1EFA-0A4E2CD6384F}"/>
          </ac:spMkLst>
        </pc:spChg>
        <pc:spChg chg="del">
          <ac:chgData name="Jo Powell - Literacy Lead" userId="16885f1e-9031-4ef6-bb60-67cb2dcd179e" providerId="ADAL" clId="{D7147F38-A576-4AB6-B3E6-1C47FCE8DAA2}" dt="2023-10-19T15:46:20.653" v="467"/>
          <ac:spMkLst>
            <pc:docMk/>
            <pc:sldMk cId="1852131501" sldId="272"/>
            <ac:spMk id="4" creationId="{1FE6E945-44F9-2192-01A7-B1F1FE49D7E7}"/>
          </ac:spMkLst>
        </pc:spChg>
        <pc:picChg chg="add mod">
          <ac:chgData name="Jo Powell - Literacy Lead" userId="16885f1e-9031-4ef6-bb60-67cb2dcd179e" providerId="ADAL" clId="{D7147F38-A576-4AB6-B3E6-1C47FCE8DAA2}" dt="2023-10-19T15:45:46.448" v="465" actId="14100"/>
          <ac:picMkLst>
            <pc:docMk/>
            <pc:sldMk cId="1852131501" sldId="272"/>
            <ac:picMk id="6" creationId="{94D57A05-74C0-9B3A-3202-EA6A36836CB1}"/>
          </ac:picMkLst>
        </pc:picChg>
        <pc:picChg chg="add mod">
          <ac:chgData name="Jo Powell - Literacy Lead" userId="16885f1e-9031-4ef6-bb60-67cb2dcd179e" providerId="ADAL" clId="{D7147F38-A576-4AB6-B3E6-1C47FCE8DAA2}" dt="2023-10-19T15:45:15.871" v="460"/>
          <ac:picMkLst>
            <pc:docMk/>
            <pc:sldMk cId="1852131501" sldId="272"/>
            <ac:picMk id="3074" creationId="{86B00A45-ACEA-760D-7ADC-CFC56C29C271}"/>
          </ac:picMkLst>
        </pc:picChg>
        <pc:picChg chg="add mod">
          <ac:chgData name="Jo Powell - Literacy Lead" userId="16885f1e-9031-4ef6-bb60-67cb2dcd179e" providerId="ADAL" clId="{D7147F38-A576-4AB6-B3E6-1C47FCE8DAA2}" dt="2023-10-19T15:46:46.826" v="470" actId="1076"/>
          <ac:picMkLst>
            <pc:docMk/>
            <pc:sldMk cId="1852131501" sldId="272"/>
            <ac:picMk id="3076" creationId="{B1ABC2F4-F000-9460-4DD4-A4F18C686513}"/>
          </ac:picMkLst>
        </pc:picChg>
        <pc:picChg chg="add mod">
          <ac:chgData name="Jo Powell - Literacy Lead" userId="16885f1e-9031-4ef6-bb60-67cb2dcd179e" providerId="ADAL" clId="{D7147F38-A576-4AB6-B3E6-1C47FCE8DAA2}" dt="2023-10-19T15:46:49.692" v="471" actId="1076"/>
          <ac:picMkLst>
            <pc:docMk/>
            <pc:sldMk cId="1852131501" sldId="272"/>
            <ac:picMk id="3078" creationId="{9F65DA5B-A228-CDDD-DC85-C555C5E25E2B}"/>
          </ac:picMkLst>
        </pc:picChg>
      </pc:sldChg>
      <pc:sldChg chg="addSp delSp modSp new mod modTransition setBg modClrScheme chgLayout">
        <pc:chgData name="Jo Powell - Literacy Lead" userId="16885f1e-9031-4ef6-bb60-67cb2dcd179e" providerId="ADAL" clId="{D7147F38-A576-4AB6-B3E6-1C47FCE8DAA2}" dt="2023-10-23T14:59:27.445" v="1741" actId="20577"/>
        <pc:sldMkLst>
          <pc:docMk/>
          <pc:sldMk cId="2445406155" sldId="273"/>
        </pc:sldMkLst>
        <pc:spChg chg="del mod ord">
          <ac:chgData name="Jo Powell - Literacy Lead" userId="16885f1e-9031-4ef6-bb60-67cb2dcd179e" providerId="ADAL" clId="{D7147F38-A576-4AB6-B3E6-1C47FCE8DAA2}" dt="2023-10-19T15:53:14.393" v="973" actId="700"/>
          <ac:spMkLst>
            <pc:docMk/>
            <pc:sldMk cId="2445406155" sldId="273"/>
            <ac:spMk id="2" creationId="{98E74617-ACC8-32B9-BF58-A09DB546F7E9}"/>
          </ac:spMkLst>
        </pc:spChg>
        <pc:spChg chg="del mod ord">
          <ac:chgData name="Jo Powell - Literacy Lead" userId="16885f1e-9031-4ef6-bb60-67cb2dcd179e" providerId="ADAL" clId="{D7147F38-A576-4AB6-B3E6-1C47FCE8DAA2}" dt="2023-10-19T15:53:14.393" v="973" actId="700"/>
          <ac:spMkLst>
            <pc:docMk/>
            <pc:sldMk cId="2445406155" sldId="273"/>
            <ac:spMk id="3" creationId="{4F30D0FA-F9AB-703B-4A4C-C7F023C37C10}"/>
          </ac:spMkLst>
        </pc:spChg>
        <pc:spChg chg="del">
          <ac:chgData name="Jo Powell - Literacy Lead" userId="16885f1e-9031-4ef6-bb60-67cb2dcd179e" providerId="ADAL" clId="{D7147F38-A576-4AB6-B3E6-1C47FCE8DAA2}" dt="2023-10-19T15:53:14.393" v="973" actId="700"/>
          <ac:spMkLst>
            <pc:docMk/>
            <pc:sldMk cId="2445406155" sldId="273"/>
            <ac:spMk id="4" creationId="{7B19B772-66D2-52B1-2934-CEDA636D7310}"/>
          </ac:spMkLst>
        </pc:spChg>
        <pc:spChg chg="add mod ord">
          <ac:chgData name="Jo Powell - Literacy Lead" userId="16885f1e-9031-4ef6-bb60-67cb2dcd179e" providerId="ADAL" clId="{D7147F38-A576-4AB6-B3E6-1C47FCE8DAA2}" dt="2023-10-23T14:59:27.445" v="1741" actId="20577"/>
          <ac:spMkLst>
            <pc:docMk/>
            <pc:sldMk cId="2445406155" sldId="273"/>
            <ac:spMk id="5" creationId="{E005A450-57A0-0A75-84AD-65129A932F2A}"/>
          </ac:spMkLst>
        </pc:spChg>
        <pc:spChg chg="add del mod ord">
          <ac:chgData name="Jo Powell - Literacy Lead" userId="16885f1e-9031-4ef6-bb60-67cb2dcd179e" providerId="ADAL" clId="{D7147F38-A576-4AB6-B3E6-1C47FCE8DAA2}" dt="2023-10-19T15:53:29.176" v="988" actId="26606"/>
          <ac:spMkLst>
            <pc:docMk/>
            <pc:sldMk cId="2445406155" sldId="273"/>
            <ac:spMk id="6" creationId="{71AC90E9-BE8B-FE1D-D413-970F7CB94073}"/>
          </ac:spMkLst>
        </pc:spChg>
        <pc:spChg chg="add">
          <ac:chgData name="Jo Powell - Literacy Lead" userId="16885f1e-9031-4ef6-bb60-67cb2dcd179e" providerId="ADAL" clId="{D7147F38-A576-4AB6-B3E6-1C47FCE8DAA2}" dt="2023-10-19T15:53:29.176" v="988" actId="26606"/>
          <ac:spMkLst>
            <pc:docMk/>
            <pc:sldMk cId="2445406155" sldId="273"/>
            <ac:spMk id="11" creationId="{787F4F1C-8D3D-4EC1-B72D-A0470A5A08B8}"/>
          </ac:spMkLst>
        </pc:spChg>
        <pc:grpChg chg="add">
          <ac:chgData name="Jo Powell - Literacy Lead" userId="16885f1e-9031-4ef6-bb60-67cb2dcd179e" providerId="ADAL" clId="{D7147F38-A576-4AB6-B3E6-1C47FCE8DAA2}" dt="2023-10-19T15:53:29.176" v="988" actId="26606"/>
          <ac:grpSpMkLst>
            <pc:docMk/>
            <pc:sldMk cId="2445406155" sldId="273"/>
            <ac:grpSpMk id="13" creationId="{D1E3DD61-64DB-46AD-B249-E273CD86B051}"/>
          </ac:grpSpMkLst>
        </pc:grpChg>
      </pc:sldChg>
      <pc:sldMasterChg chg="modTransition delSldLayout modSldLayout">
        <pc:chgData name="Jo Powell - Literacy Lead" userId="16885f1e-9031-4ef6-bb60-67cb2dcd179e" providerId="ADAL" clId="{D7147F38-A576-4AB6-B3E6-1C47FCE8DAA2}" dt="2023-10-19T15:53:40.816" v="990"/>
        <pc:sldMasterMkLst>
          <pc:docMk/>
          <pc:sldMasterMk cId="2986765154" sldId="2147483648"/>
        </pc:sldMasterMkLst>
        <pc:sldLayoutChg chg="modTransition">
          <pc:chgData name="Jo Powell - Literacy Lead" userId="16885f1e-9031-4ef6-bb60-67cb2dcd179e" providerId="ADAL" clId="{D7147F38-A576-4AB6-B3E6-1C47FCE8DAA2}" dt="2023-10-19T15:53:40.816" v="990"/>
          <pc:sldLayoutMkLst>
            <pc:docMk/>
            <pc:sldMasterMk cId="2986765154" sldId="2147483648"/>
            <pc:sldLayoutMk cId="3816391233" sldId="2147483649"/>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730370779" sldId="2147483650"/>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16241356" sldId="2147483651"/>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3351023917" sldId="2147483652"/>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404272677" sldId="2147483653"/>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2623721802" sldId="2147483654"/>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1877775073" sldId="2147483655"/>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3093696913" sldId="2147483656"/>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1693162567" sldId="2147483657"/>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847108130" sldId="2147483658"/>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3433615443" sldId="2147483659"/>
          </pc:sldLayoutMkLst>
        </pc:sldLayoutChg>
        <pc:sldLayoutChg chg="del replId">
          <pc:chgData name="Jo Powell - Literacy Lead" userId="16885f1e-9031-4ef6-bb60-67cb2dcd179e" providerId="ADAL" clId="{D7147F38-A576-4AB6-B3E6-1C47FCE8DAA2}" dt="2023-10-19T14:09:41.175" v="406" actId="47"/>
          <pc:sldLayoutMkLst>
            <pc:docMk/>
            <pc:sldMasterMk cId="2986765154" sldId="2147483648"/>
            <pc:sldLayoutMk cId="112459317" sldId="2147483662"/>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2023158995" sldId="2147483662"/>
          </pc:sldLayoutMkLst>
        </pc:sldLayoutChg>
        <pc:sldLayoutChg chg="modTransition">
          <pc:chgData name="Jo Powell - Literacy Lead" userId="16885f1e-9031-4ef6-bb60-67cb2dcd179e" providerId="ADAL" clId="{D7147F38-A576-4AB6-B3E6-1C47FCE8DAA2}" dt="2023-10-19T15:53:40.816" v="990"/>
          <pc:sldLayoutMkLst>
            <pc:docMk/>
            <pc:sldMasterMk cId="2986765154" sldId="2147483648"/>
            <pc:sldLayoutMk cId="1202165138" sldId="2147483663"/>
          </pc:sldLayoutMkLst>
        </pc:sldLayoutChg>
        <pc:sldLayoutChg chg="del">
          <pc:chgData name="Jo Powell - Literacy Lead" userId="16885f1e-9031-4ef6-bb60-67cb2dcd179e" providerId="ADAL" clId="{D7147F38-A576-4AB6-B3E6-1C47FCE8DAA2}" dt="2023-10-19T15:48:29.415" v="499" actId="47"/>
          <pc:sldLayoutMkLst>
            <pc:docMk/>
            <pc:sldMasterMk cId="2986765154" sldId="2147483648"/>
            <pc:sldLayoutMk cId="3106599335" sldId="2147483664"/>
          </pc:sldLayoutMkLst>
        </pc:sldLayoutChg>
      </pc:sldMasterChg>
      <pc:sldMasterChg chg="add modTransition addSldLayout modSldLayout">
        <pc:chgData name="Jo Powell - Literacy Lead" userId="16885f1e-9031-4ef6-bb60-67cb2dcd179e" providerId="ADAL" clId="{D7147F38-A576-4AB6-B3E6-1C47FCE8DAA2}" dt="2023-10-19T15:53:40.816" v="990"/>
        <pc:sldMasterMkLst>
          <pc:docMk/>
          <pc:sldMasterMk cId="3919124212" sldId="2147483660"/>
        </pc:sldMasterMkLst>
        <pc:sldLayoutChg chg="add modTransition">
          <pc:chgData name="Jo Powell - Literacy Lead" userId="16885f1e-9031-4ef6-bb60-67cb2dcd179e" providerId="ADAL" clId="{D7147F38-A576-4AB6-B3E6-1C47FCE8DAA2}" dt="2023-10-19T15:53:40.816" v="990"/>
          <pc:sldLayoutMkLst>
            <pc:docMk/>
            <pc:sldMasterMk cId="3919124212" sldId="2147483660"/>
            <pc:sldLayoutMk cId="3820412205"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EED88-6225-4946-9467-EB57883827ED}" type="datetimeFigureOut">
              <a:rPr lang="en-GB" smtClean="0"/>
              <a:t>23/10/2023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527C1-0EF3-4879-8B26-E7C90D9ADDB5}" type="slidenum">
              <a:rPr lang="en-GB" smtClean="0"/>
              <a:t>‹#›</a:t>
            </a:fld>
            <a:endParaRPr lang="en-GB"/>
          </a:p>
        </p:txBody>
      </p:sp>
    </p:spTree>
    <p:extLst>
      <p:ext uri="{BB962C8B-B14F-4D97-AF65-F5344CB8AC3E}">
        <p14:creationId xmlns:p14="http://schemas.microsoft.com/office/powerpoint/2010/main" val="102444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early 2022 the Library released their ambitious Library plan which is based on three pillars: Literacy, Communication and Infrastructure and Communities. In my role, my main focus is obviously the literacy pillar – however bringing the library to communities is also pivotal in my goal to raise literacy levels across the county. It’s an ambitious plan, with bringing libraries to the heart of the community being one of it’s key aims – so partnership with other areas of the council is crucial to the success of the plan. </a:t>
            </a:r>
          </a:p>
        </p:txBody>
      </p:sp>
      <p:sp>
        <p:nvSpPr>
          <p:cNvPr id="4" name="Slide Number Placeholder 3"/>
          <p:cNvSpPr>
            <a:spLocks noGrp="1"/>
          </p:cNvSpPr>
          <p:nvPr>
            <p:ph type="sldNum" sz="quarter" idx="5"/>
          </p:nvPr>
        </p:nvSpPr>
        <p:spPr/>
        <p:txBody>
          <a:bodyPr/>
          <a:lstStyle/>
          <a:p>
            <a:fld id="{F1B10567-32D7-4C6B-A64F-CFCFF718CD9F}" type="slidenum">
              <a:rPr lang="en-GB" smtClean="0"/>
              <a:t>2</a:t>
            </a:fld>
            <a:endParaRPr lang="en-GB"/>
          </a:p>
        </p:txBody>
      </p:sp>
    </p:spTree>
    <p:extLst>
      <p:ext uri="{BB962C8B-B14F-4D97-AF65-F5344CB8AC3E}">
        <p14:creationId xmlns:p14="http://schemas.microsoft.com/office/powerpoint/2010/main" val="290435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funders – all happy to support to ensure smooth running and success of the programme</a:t>
            </a:r>
          </a:p>
        </p:txBody>
      </p:sp>
      <p:sp>
        <p:nvSpPr>
          <p:cNvPr id="4" name="Slide Number Placeholder 3"/>
          <p:cNvSpPr>
            <a:spLocks noGrp="1"/>
          </p:cNvSpPr>
          <p:nvPr>
            <p:ph type="sldNum" sz="quarter" idx="5"/>
          </p:nvPr>
        </p:nvSpPr>
        <p:spPr/>
        <p:txBody>
          <a:bodyPr/>
          <a:lstStyle/>
          <a:p>
            <a:fld id="{87C527C1-0EF3-4879-8B26-E7C90D9ADDB5}" type="slidenum">
              <a:rPr lang="en-GB" smtClean="0"/>
              <a:t>3</a:t>
            </a:fld>
            <a:endParaRPr lang="en-GB"/>
          </a:p>
        </p:txBody>
      </p:sp>
    </p:spTree>
    <p:extLst>
      <p:ext uri="{BB962C8B-B14F-4D97-AF65-F5344CB8AC3E}">
        <p14:creationId xmlns:p14="http://schemas.microsoft.com/office/powerpoint/2010/main" val="747878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Customer feedback has been really positive. These two girls didn’t know each other, but worked and played together beautifully during the session.</a:t>
            </a:r>
          </a:p>
        </p:txBody>
      </p:sp>
      <p:sp>
        <p:nvSpPr>
          <p:cNvPr id="4" name="Slide Number Placeholder 3"/>
          <p:cNvSpPr>
            <a:spLocks noGrp="1"/>
          </p:cNvSpPr>
          <p:nvPr>
            <p:ph type="sldNum" sz="quarter" idx="5"/>
          </p:nvPr>
        </p:nvSpPr>
        <p:spPr/>
        <p:txBody>
          <a:bodyPr/>
          <a:lstStyle/>
          <a:p>
            <a:fld id="{F1B10567-32D7-4C6B-A64F-CFCFF718CD9F}" type="slidenum">
              <a:rPr lang="en-GB" smtClean="0"/>
              <a:t>5</a:t>
            </a:fld>
            <a:endParaRPr lang="en-GB"/>
          </a:p>
        </p:txBody>
      </p:sp>
    </p:spTree>
    <p:extLst>
      <p:ext uri="{BB962C8B-B14F-4D97-AF65-F5344CB8AC3E}">
        <p14:creationId xmlns:p14="http://schemas.microsoft.com/office/powerpoint/2010/main" val="280165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overall feedback from the first term of sessions. As you can see – really positive comments!</a:t>
            </a:r>
          </a:p>
        </p:txBody>
      </p:sp>
      <p:sp>
        <p:nvSpPr>
          <p:cNvPr id="4" name="Slide Number Placeholder 3"/>
          <p:cNvSpPr>
            <a:spLocks noGrp="1"/>
          </p:cNvSpPr>
          <p:nvPr>
            <p:ph type="sldNum" sz="quarter" idx="5"/>
          </p:nvPr>
        </p:nvSpPr>
        <p:spPr/>
        <p:txBody>
          <a:bodyPr/>
          <a:lstStyle/>
          <a:p>
            <a:fld id="{87C527C1-0EF3-4879-8B26-E7C90D9ADDB5}" type="slidenum">
              <a:rPr lang="en-GB" smtClean="0"/>
              <a:t>6</a:t>
            </a:fld>
            <a:endParaRPr lang="en-GB"/>
          </a:p>
        </p:txBody>
      </p:sp>
    </p:spTree>
    <p:extLst>
      <p:ext uri="{BB962C8B-B14F-4D97-AF65-F5344CB8AC3E}">
        <p14:creationId xmlns:p14="http://schemas.microsoft.com/office/powerpoint/2010/main" val="2418683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the certificate that the children will receive on completion.</a:t>
            </a:r>
          </a:p>
        </p:txBody>
      </p:sp>
      <p:sp>
        <p:nvSpPr>
          <p:cNvPr id="4" name="Slide Number Placeholder 3"/>
          <p:cNvSpPr>
            <a:spLocks noGrp="1"/>
          </p:cNvSpPr>
          <p:nvPr>
            <p:ph type="sldNum" sz="quarter" idx="5"/>
          </p:nvPr>
        </p:nvSpPr>
        <p:spPr/>
        <p:txBody>
          <a:bodyPr/>
          <a:lstStyle/>
          <a:p>
            <a:fld id="{87C527C1-0EF3-4879-8B26-E7C90D9ADDB5}" type="slidenum">
              <a:rPr lang="en-GB" smtClean="0"/>
              <a:t>7</a:t>
            </a:fld>
            <a:endParaRPr lang="en-GB"/>
          </a:p>
        </p:txBody>
      </p:sp>
    </p:spTree>
    <p:extLst>
      <p:ext uri="{BB962C8B-B14F-4D97-AF65-F5344CB8AC3E}">
        <p14:creationId xmlns:p14="http://schemas.microsoft.com/office/powerpoint/2010/main" val="207446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all the libraries that currently have or are planning on receiving Lego. If your local library is not listed here that is not a problem, as we can always move some sets around.</a:t>
            </a:r>
          </a:p>
        </p:txBody>
      </p:sp>
      <p:sp>
        <p:nvSpPr>
          <p:cNvPr id="4" name="Slide Number Placeholder 3"/>
          <p:cNvSpPr>
            <a:spLocks noGrp="1"/>
          </p:cNvSpPr>
          <p:nvPr>
            <p:ph type="sldNum" sz="quarter" idx="5"/>
          </p:nvPr>
        </p:nvSpPr>
        <p:spPr/>
        <p:txBody>
          <a:bodyPr/>
          <a:lstStyle/>
          <a:p>
            <a:fld id="{87C527C1-0EF3-4879-8B26-E7C90D9ADDB5}" type="slidenum">
              <a:rPr lang="en-GB" smtClean="0"/>
              <a:t>8</a:t>
            </a:fld>
            <a:endParaRPr lang="en-GB"/>
          </a:p>
        </p:txBody>
      </p:sp>
    </p:spTree>
    <p:extLst>
      <p:ext uri="{BB962C8B-B14F-4D97-AF65-F5344CB8AC3E}">
        <p14:creationId xmlns:p14="http://schemas.microsoft.com/office/powerpoint/2010/main" val="369725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C527C1-0EF3-4879-8B26-E7C90D9ADDB5}" type="slidenum">
              <a:rPr lang="en-GB" smtClean="0"/>
              <a:t>10</a:t>
            </a:fld>
            <a:endParaRPr lang="en-GB"/>
          </a:p>
        </p:txBody>
      </p:sp>
    </p:spTree>
    <p:extLst>
      <p:ext uri="{BB962C8B-B14F-4D97-AF65-F5344CB8AC3E}">
        <p14:creationId xmlns:p14="http://schemas.microsoft.com/office/powerpoint/2010/main" val="175778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7A7D-1DA1-FAC1-6CB9-BFD130F163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C94FAF-A181-CC4B-40CC-EF8F13B5A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32BDAC-8F7C-0887-9F48-F2C5331DBEDD}"/>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5" name="Footer Placeholder 4">
            <a:extLst>
              <a:ext uri="{FF2B5EF4-FFF2-40B4-BE49-F238E27FC236}">
                <a16:creationId xmlns:a16="http://schemas.microsoft.com/office/drawing/2014/main" id="{EA73F8BD-5B01-EB35-F549-5B985110CE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C1E6F0-DE79-4293-CEA4-DDCCC5688568}"/>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381639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046A-92B3-3733-8374-4280142150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6E89C4-2566-498F-39E6-9AA220B42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93E43E-6002-087F-A297-597B65176A45}"/>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5" name="Footer Placeholder 4">
            <a:extLst>
              <a:ext uri="{FF2B5EF4-FFF2-40B4-BE49-F238E27FC236}">
                <a16:creationId xmlns:a16="http://schemas.microsoft.com/office/drawing/2014/main" id="{61D9F4A1-EF29-54A5-47AD-541A1B9B1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AF5512-C5FB-0EC8-3979-81477457B082}"/>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84710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F8C80E-6A44-2081-7A15-B11496F8E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D41CD7-6F70-9B71-BBDF-0E747A9E1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62B039-16CF-792D-E05A-F7C1076E2AA5}"/>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5" name="Footer Placeholder 4">
            <a:extLst>
              <a:ext uri="{FF2B5EF4-FFF2-40B4-BE49-F238E27FC236}">
                <a16:creationId xmlns:a16="http://schemas.microsoft.com/office/drawing/2014/main" id="{0E1B3892-9491-E204-3547-39A9ED60D9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0467E3-6A76-88B7-68C6-5AF2FC94EFF1}"/>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3433615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2023158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02165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41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E9E0D-2585-EBF1-340B-11F84761D3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36A995-217C-B4CA-89F8-4F77350669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FC531F-1CED-B686-0525-783B11D3CEBF}"/>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5" name="Footer Placeholder 4">
            <a:extLst>
              <a:ext uri="{FF2B5EF4-FFF2-40B4-BE49-F238E27FC236}">
                <a16:creationId xmlns:a16="http://schemas.microsoft.com/office/drawing/2014/main" id="{2FA6C9DF-BC19-52D8-BBF7-937DD35467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ACE6BE-B4D3-8399-BAFF-BA911F168164}"/>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73037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E202-F721-15E0-7D1C-86178253B9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8CC0789-53D0-EA67-A6F1-C8BC472CA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948A0B-C69D-3BF2-1B2F-1C820F33E320}"/>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5" name="Footer Placeholder 4">
            <a:extLst>
              <a:ext uri="{FF2B5EF4-FFF2-40B4-BE49-F238E27FC236}">
                <a16:creationId xmlns:a16="http://schemas.microsoft.com/office/drawing/2014/main" id="{4FB47F16-7D9C-9E45-C706-C0CC0EF22D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0B09ED-CF44-7159-A177-FDEDAF294B90}"/>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1624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B0FC9-0983-3B4F-6652-1C6EA03CF8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840452-E246-8405-E140-0186E28BB2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958E06-DEDA-5366-C3C9-EE3F156E4E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4FE0BA-061C-A698-E826-4D14B6E2F04E}"/>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6" name="Footer Placeholder 5">
            <a:extLst>
              <a:ext uri="{FF2B5EF4-FFF2-40B4-BE49-F238E27FC236}">
                <a16:creationId xmlns:a16="http://schemas.microsoft.com/office/drawing/2014/main" id="{A3C77AF4-F35E-00D4-855F-5E377BB1A2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94C38E-62F0-84AA-F013-11C3D92C5F2C}"/>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3351023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FF8A-136A-E34E-8F7B-7B4EA1734F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446560-021B-68C4-F009-8DDB821A2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196AB2-5EA4-BA30-AB72-4F5EB72F0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27B8E85-BF8F-1C66-2459-4DE5E516CB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1EA0B8-442D-8DC3-F557-0FB19B106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A2AACC-1ECC-46A3-F7DD-5472A6EC9CF6}"/>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8" name="Footer Placeholder 7">
            <a:extLst>
              <a:ext uri="{FF2B5EF4-FFF2-40B4-BE49-F238E27FC236}">
                <a16:creationId xmlns:a16="http://schemas.microsoft.com/office/drawing/2014/main" id="{292F5095-9399-4FB9-0A33-FF0B03FD8B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7C5B5F-BAE0-0173-78DD-B2521DDF8864}"/>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404272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3C73-375C-4D97-ABBB-1EF3FA1BAC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CE7EB2-C76E-3722-7A0B-7891E9A502CA}"/>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4" name="Footer Placeholder 3">
            <a:extLst>
              <a:ext uri="{FF2B5EF4-FFF2-40B4-BE49-F238E27FC236}">
                <a16:creationId xmlns:a16="http://schemas.microsoft.com/office/drawing/2014/main" id="{FB5EE40C-7CCF-5E09-0FFF-29DAA51181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8AF0C5-C021-4853-5DA7-F509C83392A4}"/>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2623721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A5DE16-5D2C-2E3E-D8C5-1C9BC0B93D2C}"/>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3" name="Footer Placeholder 2">
            <a:extLst>
              <a:ext uri="{FF2B5EF4-FFF2-40B4-BE49-F238E27FC236}">
                <a16:creationId xmlns:a16="http://schemas.microsoft.com/office/drawing/2014/main" id="{6DF71692-F466-29DE-7886-DDD8AD9C8F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C5D1D1-1EAE-5372-F1D6-6B97BF5089A1}"/>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1877775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2D4C-36A6-F32E-B96D-FAE3C7E5E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78D455-5C95-E425-9275-5AC8727702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C09171-328F-1997-D5C3-3BAB196C2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94FB3-8D45-6F90-8A72-A20A6FCCF94F}"/>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6" name="Footer Placeholder 5">
            <a:extLst>
              <a:ext uri="{FF2B5EF4-FFF2-40B4-BE49-F238E27FC236}">
                <a16:creationId xmlns:a16="http://schemas.microsoft.com/office/drawing/2014/main" id="{25A2166C-988B-5980-8488-0AA8F75547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9472DD-F0D6-251A-F1F6-F341C6EBB361}"/>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3093696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2F601-14B8-7506-E2E3-6DC6FC4DD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3C2B9D-769C-B876-8FBB-9B6B265EE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72D378-7817-88DB-2E37-4AA721651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91C7BA-6E1E-B8F5-47C2-5615DE008467}"/>
              </a:ext>
            </a:extLst>
          </p:cNvPr>
          <p:cNvSpPr>
            <a:spLocks noGrp="1"/>
          </p:cNvSpPr>
          <p:nvPr>
            <p:ph type="dt" sz="half" idx="10"/>
          </p:nvPr>
        </p:nvSpPr>
        <p:spPr/>
        <p:txBody>
          <a:bodyPr/>
          <a:lstStyle/>
          <a:p>
            <a:fld id="{385C3A8A-59F8-4C64-804F-A392DDA1B4D2}" type="datetimeFigureOut">
              <a:rPr lang="en-GB" smtClean="0"/>
              <a:t>23/10/2023</a:t>
            </a:fld>
            <a:endParaRPr lang="en-GB"/>
          </a:p>
        </p:txBody>
      </p:sp>
      <p:sp>
        <p:nvSpPr>
          <p:cNvPr id="6" name="Footer Placeholder 5">
            <a:extLst>
              <a:ext uri="{FF2B5EF4-FFF2-40B4-BE49-F238E27FC236}">
                <a16:creationId xmlns:a16="http://schemas.microsoft.com/office/drawing/2014/main" id="{9DAD105B-1823-336C-06FF-BADD804DE9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AC16EF-B57D-D045-A2CD-14FBECC93FC9}"/>
              </a:ext>
            </a:extLst>
          </p:cNvPr>
          <p:cNvSpPr>
            <a:spLocks noGrp="1"/>
          </p:cNvSpPr>
          <p:nvPr>
            <p:ph type="sldNum" sz="quarter" idx="12"/>
          </p:nvPr>
        </p:nvSpPr>
        <p:spPr/>
        <p:txBody>
          <a:bodyPr/>
          <a:lstStyle/>
          <a:p>
            <a:fld id="{134767D8-739F-4106-B5C1-6400E667AF7E}" type="slidenum">
              <a:rPr lang="en-GB" smtClean="0"/>
              <a:t>‹#›</a:t>
            </a:fld>
            <a:endParaRPr lang="en-GB"/>
          </a:p>
        </p:txBody>
      </p:sp>
    </p:spTree>
    <p:extLst>
      <p:ext uri="{BB962C8B-B14F-4D97-AF65-F5344CB8AC3E}">
        <p14:creationId xmlns:p14="http://schemas.microsoft.com/office/powerpoint/2010/main" val="169316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48899-7E12-7B1D-8F57-7C1DE7CD2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6E31B-1BD1-DB9F-EE1C-80C5A1A52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30F5B0-444D-0D1F-7F8B-805DCC77B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C3A8A-59F8-4C64-804F-A392DDA1B4D2}" type="datetimeFigureOut">
              <a:rPr lang="en-GB" smtClean="0"/>
              <a:t>23/10/2023</a:t>
            </a:fld>
            <a:endParaRPr lang="en-GB"/>
          </a:p>
        </p:txBody>
      </p:sp>
      <p:sp>
        <p:nvSpPr>
          <p:cNvPr id="5" name="Footer Placeholder 4">
            <a:extLst>
              <a:ext uri="{FF2B5EF4-FFF2-40B4-BE49-F238E27FC236}">
                <a16:creationId xmlns:a16="http://schemas.microsoft.com/office/drawing/2014/main" id="{BC3D4D44-0BEA-78B7-C257-F00F334EA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2DD967-C5C9-188D-AED2-9371AF7C83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767D8-739F-4106-B5C1-6400E667AF7E}" type="slidenum">
              <a:rPr lang="en-GB" smtClean="0"/>
              <a:t>‹#›</a:t>
            </a:fld>
            <a:endParaRPr lang="en-GB"/>
          </a:p>
        </p:txBody>
      </p:sp>
    </p:spTree>
    <p:extLst>
      <p:ext uri="{BB962C8B-B14F-4D97-AF65-F5344CB8AC3E}">
        <p14:creationId xmlns:p14="http://schemas.microsoft.com/office/powerpoint/2010/main" val="298676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F5472C-45E0-11C2-D8B1-DC0415D07D08}"/>
              </a:ext>
            </a:extLst>
          </p:cNvPr>
          <p:cNvPicPr>
            <a:picLocks noChangeAspect="1"/>
          </p:cNvPicPr>
          <p:nvPr userDrawn="1"/>
        </p:nvPicPr>
        <p:blipFill>
          <a:blip r:embed="rId3"/>
          <a:stretch>
            <a:fillRect/>
          </a:stretch>
        </p:blipFill>
        <p:spPr>
          <a:xfrm>
            <a:off x="130826" y="0"/>
            <a:ext cx="11930348" cy="6858000"/>
          </a:xfrm>
          <a:prstGeom prst="rect">
            <a:avLst/>
          </a:prstGeom>
        </p:spPr>
      </p:pic>
    </p:spTree>
    <p:extLst>
      <p:ext uri="{BB962C8B-B14F-4D97-AF65-F5344CB8AC3E}">
        <p14:creationId xmlns:p14="http://schemas.microsoft.com/office/powerpoint/2010/main" val="391912421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Joanna.Powell@essex/gov.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video" Target="https://www.youtube.com/embed/FjwmSfz7OXk?feature=oembe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A4F353-FA4A-6F23-CAEE-351A5D026F1C}"/>
              </a:ext>
            </a:extLst>
          </p:cNvPr>
          <p:cNvSpPr>
            <a:spLocks noGrp="1"/>
          </p:cNvSpPr>
          <p:nvPr>
            <p:ph type="ctrTitle"/>
          </p:nvPr>
        </p:nvSpPr>
        <p:spPr>
          <a:xfrm>
            <a:off x="5297762" y="640080"/>
            <a:ext cx="6251110" cy="3566160"/>
          </a:xfrm>
        </p:spPr>
        <p:txBody>
          <a:bodyPr anchor="b">
            <a:normAutofit/>
          </a:bodyPr>
          <a:lstStyle/>
          <a:p>
            <a:pPr algn="l"/>
            <a:r>
              <a:rPr lang="en-GB" sz="5400" dirty="0"/>
              <a:t>Welcome to our information presentation</a:t>
            </a:r>
          </a:p>
        </p:txBody>
      </p:sp>
      <p:sp>
        <p:nvSpPr>
          <p:cNvPr id="3" name="Subtitle 2">
            <a:extLst>
              <a:ext uri="{FF2B5EF4-FFF2-40B4-BE49-F238E27FC236}">
                <a16:creationId xmlns:a16="http://schemas.microsoft.com/office/drawing/2014/main" id="{547378A8-21F0-38EE-C2A0-33B4F3D9E1E2}"/>
              </a:ext>
            </a:extLst>
          </p:cNvPr>
          <p:cNvSpPr>
            <a:spLocks noGrp="1"/>
          </p:cNvSpPr>
          <p:nvPr>
            <p:ph type="subTitle" idx="1"/>
          </p:nvPr>
        </p:nvSpPr>
        <p:spPr>
          <a:xfrm>
            <a:off x="5297760" y="4636008"/>
            <a:ext cx="6251111" cy="1572768"/>
          </a:xfrm>
        </p:spPr>
        <p:txBody>
          <a:bodyPr>
            <a:normAutofit/>
          </a:bodyPr>
          <a:lstStyle/>
          <a:p>
            <a:pPr algn="l"/>
            <a:r>
              <a:rPr lang="en-GB" dirty="0"/>
              <a:t>Please make sure your microphone is on mute.</a:t>
            </a:r>
          </a:p>
          <a:p>
            <a:pPr algn="l"/>
            <a:r>
              <a:rPr lang="en-GB" dirty="0"/>
              <a:t>This meeting will be recorded.</a:t>
            </a:r>
          </a:p>
          <a:p>
            <a:pPr algn="l"/>
            <a:r>
              <a:rPr lang="en-GB" dirty="0"/>
              <a:t>We will begin shortly</a:t>
            </a:r>
          </a:p>
        </p:txBody>
      </p:sp>
      <p:pic>
        <p:nvPicPr>
          <p:cNvPr id="1026" name="Picture 2">
            <a:extLst>
              <a:ext uri="{FF2B5EF4-FFF2-40B4-BE49-F238E27FC236}">
                <a16:creationId xmlns:a16="http://schemas.microsoft.com/office/drawing/2014/main" id="{5ED6D204-F666-F60F-DF7C-E17FA25C27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1" r="96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2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4" name="Group 13">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8" name="Freeform: Shape 17">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6" name="Freeform: Shape 15">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5" name="Title 4">
            <a:extLst>
              <a:ext uri="{FF2B5EF4-FFF2-40B4-BE49-F238E27FC236}">
                <a16:creationId xmlns:a16="http://schemas.microsoft.com/office/drawing/2014/main" id="{E005A450-57A0-0A75-84AD-65129A932F2A}"/>
              </a:ext>
            </a:extLst>
          </p:cNvPr>
          <p:cNvSpPr>
            <a:spLocks noGrp="1"/>
          </p:cNvSpPr>
          <p:nvPr>
            <p:ph type="title"/>
          </p:nvPr>
        </p:nvSpPr>
        <p:spPr>
          <a:xfrm>
            <a:off x="838199" y="1120676"/>
            <a:ext cx="10152889" cy="2308324"/>
          </a:xfrm>
        </p:spPr>
        <p:txBody>
          <a:bodyPr vert="horz" lIns="91440" tIns="45720" rIns="91440" bIns="45720" rtlCol="0" anchor="b">
            <a:normAutofit fontScale="90000"/>
          </a:bodyPr>
          <a:lstStyle/>
          <a:p>
            <a:r>
              <a:rPr lang="en-US" sz="7200" kern="1200" dirty="0">
                <a:solidFill>
                  <a:schemeClr val="bg1"/>
                </a:solidFill>
                <a:latin typeface="+mj-lt"/>
                <a:ea typeface="+mj-ea"/>
                <a:cs typeface="+mj-cs"/>
              </a:rPr>
              <a:t>Any Questions?</a:t>
            </a:r>
            <a:br>
              <a:rPr lang="en-US" sz="7200" kern="1200" dirty="0">
                <a:solidFill>
                  <a:schemeClr val="bg1"/>
                </a:solidFill>
                <a:latin typeface="+mj-lt"/>
                <a:ea typeface="+mj-ea"/>
                <a:cs typeface="+mj-cs"/>
              </a:rPr>
            </a:br>
            <a:r>
              <a:rPr lang="en-US" sz="7200" kern="1200" dirty="0">
                <a:solidFill>
                  <a:schemeClr val="bg1"/>
                </a:solidFill>
                <a:latin typeface="+mj-lt"/>
                <a:ea typeface="+mj-ea"/>
                <a:cs typeface="+mj-cs"/>
                <a:hlinkClick r:id="rId4"/>
              </a:rPr>
              <a:t>Joanna.Powell</a:t>
            </a:r>
            <a:r>
              <a:rPr lang="en-US" sz="7200" kern="1200">
                <a:solidFill>
                  <a:schemeClr val="bg1"/>
                </a:solidFill>
                <a:latin typeface="+mj-lt"/>
                <a:ea typeface="+mj-ea"/>
                <a:cs typeface="+mj-cs"/>
                <a:hlinkClick r:id="rId4"/>
              </a:rPr>
              <a:t>@essex.gov</a:t>
            </a:r>
            <a:r>
              <a:rPr lang="en-US" sz="7200" kern="1200" dirty="0">
                <a:solidFill>
                  <a:schemeClr val="bg1"/>
                </a:solidFill>
                <a:latin typeface="+mj-lt"/>
                <a:ea typeface="+mj-ea"/>
                <a:cs typeface="+mj-cs"/>
                <a:hlinkClick r:id="rId4"/>
              </a:rPr>
              <a:t>.uk</a:t>
            </a:r>
            <a:r>
              <a:rPr lang="en-US" sz="7200" kern="1200" dirty="0">
                <a:solidFill>
                  <a:schemeClr val="bg1"/>
                </a:solidFill>
                <a:latin typeface="+mj-lt"/>
                <a:ea typeface="+mj-ea"/>
                <a:cs typeface="+mj-cs"/>
              </a:rPr>
              <a:t> </a:t>
            </a:r>
          </a:p>
        </p:txBody>
      </p:sp>
    </p:spTree>
    <p:extLst>
      <p:ext uri="{BB962C8B-B14F-4D97-AF65-F5344CB8AC3E}">
        <p14:creationId xmlns:p14="http://schemas.microsoft.com/office/powerpoint/2010/main" val="2445406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p:txBody>
          <a:bodyPr/>
          <a:lstStyle/>
          <a:p>
            <a:r>
              <a:rPr lang="en-GB" dirty="0"/>
              <a:t>Background</a:t>
            </a:r>
          </a:p>
        </p:txBody>
      </p:sp>
      <p:sp>
        <p:nvSpPr>
          <p:cNvPr id="5" name="Content Placeholder 4">
            <a:extLst>
              <a:ext uri="{FF2B5EF4-FFF2-40B4-BE49-F238E27FC236}">
                <a16:creationId xmlns:a16="http://schemas.microsoft.com/office/drawing/2014/main" id="{99E84C93-471C-0DD3-167D-1CF16ED19A6C}"/>
              </a:ext>
            </a:extLst>
          </p:cNvPr>
          <p:cNvSpPr>
            <a:spLocks noGrp="1"/>
          </p:cNvSpPr>
          <p:nvPr>
            <p:ph idx="1"/>
          </p:nvPr>
        </p:nvSpPr>
        <p:spPr>
          <a:xfrm>
            <a:off x="482599" y="1582615"/>
            <a:ext cx="5302800" cy="4430835"/>
          </a:xfrm>
        </p:spPr>
        <p:txBody>
          <a:bodyPr>
            <a:normAutofit lnSpcReduction="10000"/>
          </a:bodyPr>
          <a:lstStyle/>
          <a:p>
            <a:pPr lvl="1"/>
            <a:r>
              <a:rPr lang="en-GB" sz="1800" dirty="0"/>
              <a:t>"Literacy sits at the heart of the levelling up agenda.</a:t>
            </a:r>
          </a:p>
          <a:p>
            <a:pPr lvl="1"/>
            <a:r>
              <a:rPr lang="en-GB" sz="1800" dirty="0"/>
              <a:t>Improving literacy will improve the opportunities of individuals and communities. It is great to see Essex committing to these priorities and placing libraries at the heart of their strategy. Libraries are lifelong centres of literacy, creating reading communities and of vital importance to the one in 11 children from our most vulnerable communities who don’t own a single book.</a:t>
            </a:r>
          </a:p>
          <a:p>
            <a:pPr lvl="1"/>
            <a:r>
              <a:rPr lang="en-GB" sz="1800" dirty="0"/>
              <a:t>With their commitment to literacy, Essex Libraries are showing themselves to be community activists and national leaders." </a:t>
            </a:r>
          </a:p>
          <a:p>
            <a:pPr lvl="1"/>
            <a:endParaRPr lang="en-GB" sz="1800" dirty="0"/>
          </a:p>
          <a:p>
            <a:pPr lvl="1"/>
            <a:r>
              <a:rPr lang="en-GB" sz="1800" dirty="0"/>
              <a:t>Jonathan Douglas CBE, Hon FRSL, Chief Executive, National Literacy Trust</a:t>
            </a:r>
          </a:p>
        </p:txBody>
      </p:sp>
      <p:pic>
        <p:nvPicPr>
          <p:cNvPr id="8" name="Chart Placeholder 7">
            <a:extLst>
              <a:ext uri="{FF2B5EF4-FFF2-40B4-BE49-F238E27FC236}">
                <a16:creationId xmlns:a16="http://schemas.microsoft.com/office/drawing/2014/main" id="{FA5E4973-FE74-90D1-4E00-4FED4399316B}"/>
              </a:ext>
            </a:extLst>
          </p:cNvPr>
          <p:cNvPicPr>
            <a:picLocks noGrp="1" noChangeAspect="1"/>
          </p:cNvPicPr>
          <p:nvPr>
            <p:ph type="chart" sz="quarter" idx="10"/>
          </p:nvPr>
        </p:nvPicPr>
        <p:blipFill>
          <a:blip r:embed="rId3"/>
          <a:stretch>
            <a:fillRect/>
          </a:stretch>
        </p:blipFill>
        <p:spPr>
          <a:xfrm>
            <a:off x="6096000" y="2612052"/>
            <a:ext cx="5556250" cy="2426058"/>
          </a:xfrm>
          <a:prstGeom prst="rect">
            <a:avLst/>
          </a:prstGeom>
        </p:spPr>
      </p:pic>
    </p:spTree>
    <p:extLst>
      <p:ext uri="{BB962C8B-B14F-4D97-AF65-F5344CB8AC3E}">
        <p14:creationId xmlns:p14="http://schemas.microsoft.com/office/powerpoint/2010/main" val="3960077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lloween at the Essex Country Parks | Explore Essex">
            <a:extLst>
              <a:ext uri="{FF2B5EF4-FFF2-40B4-BE49-F238E27FC236}">
                <a16:creationId xmlns:a16="http://schemas.microsoft.com/office/drawing/2014/main" id="{86B00A45-ACEA-760D-7ADC-CFC56C29C2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3756" y="3371056"/>
            <a:ext cx="4000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logo&#10;&#10;Description automatically generated">
            <a:extLst>
              <a:ext uri="{FF2B5EF4-FFF2-40B4-BE49-F238E27FC236}">
                <a16:creationId xmlns:a16="http://schemas.microsoft.com/office/drawing/2014/main" id="{94D57A05-74C0-9B3A-3202-EA6A36836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65" y="36618"/>
            <a:ext cx="5302800" cy="2651400"/>
          </a:xfrm>
          <a:prstGeom prst="rect">
            <a:avLst/>
          </a:prstGeom>
        </p:spPr>
      </p:pic>
      <p:pic>
        <p:nvPicPr>
          <p:cNvPr id="3076" name="Picture 4" descr="Digital Essex | LinkedIn">
            <a:extLst>
              <a:ext uri="{FF2B5EF4-FFF2-40B4-BE49-F238E27FC236}">
                <a16:creationId xmlns:a16="http://schemas.microsoft.com/office/drawing/2014/main" id="{B1ABC2F4-F000-9460-4DD4-A4F18C686513}"/>
              </a:ext>
            </a:extLst>
          </p:cNvPr>
          <p:cNvPicPr>
            <a:picLocks noGrp="1" noChangeAspect="1" noChangeArrowheads="1"/>
          </p:cNvPicPr>
          <p:nvPr>
            <p:ph type="chart" sz="quarter" idx="10"/>
          </p:nvPr>
        </p:nvPicPr>
        <p:blipFill>
          <a:blip r:embed="rId5">
            <a:extLst>
              <a:ext uri="{28A0092B-C50C-407E-A947-70E740481C1C}">
                <a14:useLocalDpi xmlns:a14="http://schemas.microsoft.com/office/drawing/2010/main" val="0"/>
              </a:ext>
            </a:extLst>
          </a:blip>
          <a:srcRect/>
          <a:stretch>
            <a:fillRect/>
          </a:stretch>
        </p:blipFill>
        <p:spPr bwMode="auto">
          <a:xfrm>
            <a:off x="8044914" y="62254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verything you need to know about the new Multiply programme - The  Education Hub">
            <a:extLst>
              <a:ext uri="{FF2B5EF4-FFF2-40B4-BE49-F238E27FC236}">
                <a16:creationId xmlns:a16="http://schemas.microsoft.com/office/drawing/2014/main" id="{9F65DA5B-A228-CDDD-DC85-C555C5E25E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2901" y="3509268"/>
            <a:ext cx="36290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131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6E89-F1FE-7B16-2ECB-529439B63B28}"/>
              </a:ext>
            </a:extLst>
          </p:cNvPr>
          <p:cNvSpPr>
            <a:spLocks noGrp="1"/>
          </p:cNvSpPr>
          <p:nvPr>
            <p:ph type="title"/>
          </p:nvPr>
        </p:nvSpPr>
        <p:spPr/>
        <p:txBody>
          <a:bodyPr/>
          <a:lstStyle/>
          <a:p>
            <a:r>
              <a:rPr lang="en-GB" dirty="0"/>
              <a:t>What is Lego in Libraries?</a:t>
            </a:r>
          </a:p>
        </p:txBody>
      </p:sp>
      <p:pic>
        <p:nvPicPr>
          <p:cNvPr id="4" name="Lego in Libs -  Sep 23">
            <a:hlinkClick r:id="" action="ppaction://media"/>
            <a:extLst>
              <a:ext uri="{FF2B5EF4-FFF2-40B4-BE49-F238E27FC236}">
                <a16:creationId xmlns:a16="http://schemas.microsoft.com/office/drawing/2014/main" id="{9FC4FE9E-8E81-99F4-C9A8-4FE57CF8C6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1846173"/>
            <a:ext cx="2447925" cy="4351338"/>
          </a:xfrm>
        </p:spPr>
      </p:pic>
      <p:pic>
        <p:nvPicPr>
          <p:cNvPr id="7" name="Online Media 6" title="Digital Essex | LEGO® in libraries launch">
            <a:hlinkClick r:id="" action="ppaction://media"/>
            <a:extLst>
              <a:ext uri="{FF2B5EF4-FFF2-40B4-BE49-F238E27FC236}">
                <a16:creationId xmlns:a16="http://schemas.microsoft.com/office/drawing/2014/main" id="{C0556D10-733B-7F55-F738-FEBD1EF60CC4}"/>
              </a:ext>
            </a:extLst>
          </p:cNvPr>
          <p:cNvPicPr>
            <a:picLocks noRot="1" noChangeAspect="1"/>
          </p:cNvPicPr>
          <p:nvPr>
            <a:videoFile r:link="rId3"/>
          </p:nvPr>
        </p:nvPicPr>
        <p:blipFill>
          <a:blip r:embed="rId6"/>
          <a:stretch>
            <a:fillRect/>
          </a:stretch>
        </p:blipFill>
        <p:spPr>
          <a:xfrm>
            <a:off x="4826000" y="2081660"/>
            <a:ext cx="6527800" cy="3688207"/>
          </a:xfrm>
          <a:prstGeom prst="rect">
            <a:avLst/>
          </a:prstGeom>
        </p:spPr>
      </p:pic>
    </p:spTree>
    <p:extLst>
      <p:ext uri="{BB962C8B-B14F-4D97-AF65-F5344CB8AC3E}">
        <p14:creationId xmlns:p14="http://schemas.microsoft.com/office/powerpoint/2010/main" val="3148728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kids playing with toys&#10;&#10;Description automatically generated">
            <a:extLst>
              <a:ext uri="{FF2B5EF4-FFF2-40B4-BE49-F238E27FC236}">
                <a16:creationId xmlns:a16="http://schemas.microsoft.com/office/drawing/2014/main" id="{443252C3-8978-54CC-9CA7-4C4952A71E5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010" r="19010"/>
          <a:stretch>
            <a:fillRect/>
          </a:stretch>
        </p:blipFill>
        <p:spPr/>
      </p:pic>
      <p:sp>
        <p:nvSpPr>
          <p:cNvPr id="3" name="Title 2">
            <a:extLst>
              <a:ext uri="{FF2B5EF4-FFF2-40B4-BE49-F238E27FC236}">
                <a16:creationId xmlns:a16="http://schemas.microsoft.com/office/drawing/2014/main" id="{E4854C03-33CF-BCC6-5344-9A7D01088068}"/>
              </a:ext>
            </a:extLst>
          </p:cNvPr>
          <p:cNvSpPr>
            <a:spLocks noGrp="1"/>
          </p:cNvSpPr>
          <p:nvPr>
            <p:ph type="title"/>
          </p:nvPr>
        </p:nvSpPr>
        <p:spPr/>
        <p:txBody>
          <a:bodyPr/>
          <a:lstStyle/>
          <a:p>
            <a:r>
              <a:rPr lang="en-GB" dirty="0"/>
              <a:t>Customer Feedback</a:t>
            </a:r>
          </a:p>
        </p:txBody>
      </p:sp>
      <p:pic>
        <p:nvPicPr>
          <p:cNvPr id="8" name="Content Placeholder 7">
            <a:extLst>
              <a:ext uri="{FF2B5EF4-FFF2-40B4-BE49-F238E27FC236}">
                <a16:creationId xmlns:a16="http://schemas.microsoft.com/office/drawing/2014/main" id="{06F2E83C-3EE8-6D31-6051-8FCAC093C43F}"/>
              </a:ext>
            </a:extLst>
          </p:cNvPr>
          <p:cNvPicPr>
            <a:picLocks noGrp="1" noChangeAspect="1"/>
          </p:cNvPicPr>
          <p:nvPr>
            <p:ph idx="1"/>
          </p:nvPr>
        </p:nvPicPr>
        <p:blipFill>
          <a:blip r:embed="rId4"/>
          <a:stretch>
            <a:fillRect/>
          </a:stretch>
        </p:blipFill>
        <p:spPr>
          <a:xfrm>
            <a:off x="803389" y="1871663"/>
            <a:ext cx="4081234" cy="4141787"/>
          </a:xfrm>
        </p:spPr>
      </p:pic>
    </p:spTree>
    <p:extLst>
      <p:ext uri="{BB962C8B-B14F-4D97-AF65-F5344CB8AC3E}">
        <p14:creationId xmlns:p14="http://schemas.microsoft.com/office/powerpoint/2010/main" val="205265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0CB500D-A93A-3D6A-5B8C-A7428AB6C14C}"/>
              </a:ext>
            </a:extLst>
          </p:cNvPr>
          <p:cNvCxnSpPr/>
          <p:nvPr/>
        </p:nvCxnSpPr>
        <p:spPr>
          <a:xfrm>
            <a:off x="8006080" y="172720"/>
            <a:ext cx="0" cy="6502400"/>
          </a:xfrm>
          <a:prstGeom prst="line">
            <a:avLst/>
          </a:prstGeom>
          <a:ln>
            <a:solidFill>
              <a:srgbClr val="CCCCFF"/>
            </a:solidFill>
            <a:prstDash val="lgDashDotDot"/>
          </a:ln>
        </p:spPr>
        <p:style>
          <a:lnRef idx="3">
            <a:schemeClr val="dk1"/>
          </a:lnRef>
          <a:fillRef idx="0">
            <a:schemeClr val="dk1"/>
          </a:fillRef>
          <a:effectRef idx="2">
            <a:schemeClr val="dk1"/>
          </a:effectRef>
          <a:fontRef idx="minor">
            <a:schemeClr val="tx1"/>
          </a:fontRef>
        </p:style>
      </p:cxnSp>
      <p:sp>
        <p:nvSpPr>
          <p:cNvPr id="6" name="Oval 5">
            <a:extLst>
              <a:ext uri="{FF2B5EF4-FFF2-40B4-BE49-F238E27FC236}">
                <a16:creationId xmlns:a16="http://schemas.microsoft.com/office/drawing/2014/main" id="{6FD0A46E-7323-6FA4-8A34-D210866AAB6F}"/>
              </a:ext>
            </a:extLst>
          </p:cNvPr>
          <p:cNvSpPr/>
          <p:nvPr/>
        </p:nvSpPr>
        <p:spPr>
          <a:xfrm>
            <a:off x="2157088" y="4924108"/>
            <a:ext cx="1685925" cy="1590675"/>
          </a:xfrm>
          <a:custGeom>
            <a:avLst/>
            <a:gdLst>
              <a:gd name="connsiteX0" fmla="*/ 0 w 1685925"/>
              <a:gd name="connsiteY0" fmla="*/ 795338 h 1590675"/>
              <a:gd name="connsiteX1" fmla="*/ 842963 w 1685925"/>
              <a:gd name="connsiteY1" fmla="*/ 0 h 1590675"/>
              <a:gd name="connsiteX2" fmla="*/ 1685926 w 1685925"/>
              <a:gd name="connsiteY2" fmla="*/ 795338 h 1590675"/>
              <a:gd name="connsiteX3" fmla="*/ 842963 w 1685925"/>
              <a:gd name="connsiteY3" fmla="*/ 1590676 h 1590675"/>
              <a:gd name="connsiteX4" fmla="*/ 0 w 1685925"/>
              <a:gd name="connsiteY4" fmla="*/ 795338 h 159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25" h="1590675" fill="none" extrusionOk="0">
                <a:moveTo>
                  <a:pt x="0" y="795338"/>
                </a:moveTo>
                <a:cubicBezTo>
                  <a:pt x="-76539" y="338723"/>
                  <a:pt x="426060" y="-14726"/>
                  <a:pt x="842963" y="0"/>
                </a:cubicBezTo>
                <a:cubicBezTo>
                  <a:pt x="1412504" y="-22639"/>
                  <a:pt x="1681743" y="342068"/>
                  <a:pt x="1685926" y="795338"/>
                </a:cubicBezTo>
                <a:cubicBezTo>
                  <a:pt x="1674279" y="1311544"/>
                  <a:pt x="1375388" y="1618975"/>
                  <a:pt x="842963" y="1590676"/>
                </a:cubicBezTo>
                <a:cubicBezTo>
                  <a:pt x="378081" y="1610490"/>
                  <a:pt x="-49228" y="1268710"/>
                  <a:pt x="0" y="795338"/>
                </a:cubicBezTo>
                <a:close/>
              </a:path>
              <a:path w="1685925" h="1590675" stroke="0" extrusionOk="0">
                <a:moveTo>
                  <a:pt x="0" y="795338"/>
                </a:moveTo>
                <a:cubicBezTo>
                  <a:pt x="-20216" y="451733"/>
                  <a:pt x="442453" y="-49193"/>
                  <a:pt x="842963" y="0"/>
                </a:cubicBezTo>
                <a:cubicBezTo>
                  <a:pt x="1257164" y="96579"/>
                  <a:pt x="1685454" y="263522"/>
                  <a:pt x="1685926" y="795338"/>
                </a:cubicBezTo>
                <a:cubicBezTo>
                  <a:pt x="1721370" y="1257288"/>
                  <a:pt x="1213351" y="1649950"/>
                  <a:pt x="842963" y="1590676"/>
                </a:cubicBezTo>
                <a:cubicBezTo>
                  <a:pt x="309644" y="1671657"/>
                  <a:pt x="665" y="1145898"/>
                  <a:pt x="0" y="795338"/>
                </a:cubicBezTo>
                <a:close/>
              </a:path>
            </a:pathLst>
          </a:custGeom>
          <a:solidFill>
            <a:schemeClr val="accent4">
              <a:lumMod val="20000"/>
              <a:lumOff val="80000"/>
            </a:schemeClr>
          </a:solidFill>
          <a:ln w="19050">
            <a:solidFill>
              <a:schemeClr val="tx1"/>
            </a:solidFill>
            <a:extLst>
              <a:ext uri="{C807C97D-BFC1-408E-A445-0C87EB9F89A2}">
                <ask:lineSketchStyleProps xmlns:ask="http://schemas.microsoft.com/office/drawing/2018/sketchyshapes" sd="155282455">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1885A37-4462-C695-569E-5BA0DADEB9FE}"/>
              </a:ext>
            </a:extLst>
          </p:cNvPr>
          <p:cNvSpPr/>
          <p:nvPr/>
        </p:nvSpPr>
        <p:spPr>
          <a:xfrm>
            <a:off x="2142475" y="3224213"/>
            <a:ext cx="1685925" cy="1590675"/>
          </a:xfrm>
          <a:custGeom>
            <a:avLst/>
            <a:gdLst>
              <a:gd name="connsiteX0" fmla="*/ 0 w 1685925"/>
              <a:gd name="connsiteY0" fmla="*/ 795338 h 1590675"/>
              <a:gd name="connsiteX1" fmla="*/ 842963 w 1685925"/>
              <a:gd name="connsiteY1" fmla="*/ 0 h 1590675"/>
              <a:gd name="connsiteX2" fmla="*/ 1685926 w 1685925"/>
              <a:gd name="connsiteY2" fmla="*/ 795338 h 1590675"/>
              <a:gd name="connsiteX3" fmla="*/ 842963 w 1685925"/>
              <a:gd name="connsiteY3" fmla="*/ 1590676 h 1590675"/>
              <a:gd name="connsiteX4" fmla="*/ 0 w 1685925"/>
              <a:gd name="connsiteY4" fmla="*/ 795338 h 159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25" h="1590675" fill="none" extrusionOk="0">
                <a:moveTo>
                  <a:pt x="0" y="795338"/>
                </a:moveTo>
                <a:cubicBezTo>
                  <a:pt x="-10344" y="406827"/>
                  <a:pt x="426765" y="91330"/>
                  <a:pt x="842963" y="0"/>
                </a:cubicBezTo>
                <a:cubicBezTo>
                  <a:pt x="1370269" y="-28174"/>
                  <a:pt x="1731246" y="240826"/>
                  <a:pt x="1685926" y="795338"/>
                </a:cubicBezTo>
                <a:cubicBezTo>
                  <a:pt x="1679357" y="1208509"/>
                  <a:pt x="1350375" y="1694782"/>
                  <a:pt x="842963" y="1590676"/>
                </a:cubicBezTo>
                <a:cubicBezTo>
                  <a:pt x="320100" y="1623264"/>
                  <a:pt x="8101" y="1280992"/>
                  <a:pt x="0" y="795338"/>
                </a:cubicBezTo>
                <a:close/>
              </a:path>
              <a:path w="1685925" h="1590675" stroke="0" extrusionOk="0">
                <a:moveTo>
                  <a:pt x="0" y="795338"/>
                </a:moveTo>
                <a:cubicBezTo>
                  <a:pt x="85824" y="441822"/>
                  <a:pt x="382450" y="29033"/>
                  <a:pt x="842963" y="0"/>
                </a:cubicBezTo>
                <a:cubicBezTo>
                  <a:pt x="1309468" y="-27296"/>
                  <a:pt x="1568874" y="412373"/>
                  <a:pt x="1685926" y="795338"/>
                </a:cubicBezTo>
                <a:cubicBezTo>
                  <a:pt x="1739978" y="1250170"/>
                  <a:pt x="1194610" y="1514760"/>
                  <a:pt x="842963" y="1590676"/>
                </a:cubicBezTo>
                <a:cubicBezTo>
                  <a:pt x="392143" y="1530809"/>
                  <a:pt x="91761" y="1229657"/>
                  <a:pt x="0" y="795338"/>
                </a:cubicBezTo>
                <a:close/>
              </a:path>
            </a:pathLst>
          </a:custGeom>
          <a:solidFill>
            <a:schemeClr val="accent6">
              <a:lumMod val="20000"/>
              <a:lumOff val="80000"/>
            </a:schemeClr>
          </a:solidFill>
          <a:ln w="19050">
            <a:solidFill>
              <a:schemeClr val="tx1"/>
            </a:solidFill>
            <a:extLst>
              <a:ext uri="{C807C97D-BFC1-408E-A445-0C87EB9F89A2}">
                <ask:lineSketchStyleProps xmlns:ask="http://schemas.microsoft.com/office/drawing/2018/sketchyshapes" sd="54761362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F2796995-5A50-E3DD-12E0-718031A8BFD1}"/>
              </a:ext>
            </a:extLst>
          </p:cNvPr>
          <p:cNvSpPr/>
          <p:nvPr/>
        </p:nvSpPr>
        <p:spPr>
          <a:xfrm>
            <a:off x="354321" y="4895850"/>
            <a:ext cx="1685925" cy="1590675"/>
          </a:xfrm>
          <a:custGeom>
            <a:avLst/>
            <a:gdLst>
              <a:gd name="connsiteX0" fmla="*/ 0 w 1685925"/>
              <a:gd name="connsiteY0" fmla="*/ 795338 h 1590675"/>
              <a:gd name="connsiteX1" fmla="*/ 842963 w 1685925"/>
              <a:gd name="connsiteY1" fmla="*/ 0 h 1590675"/>
              <a:gd name="connsiteX2" fmla="*/ 1685926 w 1685925"/>
              <a:gd name="connsiteY2" fmla="*/ 795338 h 1590675"/>
              <a:gd name="connsiteX3" fmla="*/ 842963 w 1685925"/>
              <a:gd name="connsiteY3" fmla="*/ 1590676 h 1590675"/>
              <a:gd name="connsiteX4" fmla="*/ 0 w 1685925"/>
              <a:gd name="connsiteY4" fmla="*/ 795338 h 159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25" h="1590675" fill="none" extrusionOk="0">
                <a:moveTo>
                  <a:pt x="0" y="795338"/>
                </a:moveTo>
                <a:cubicBezTo>
                  <a:pt x="53165" y="347041"/>
                  <a:pt x="368573" y="-58541"/>
                  <a:pt x="842963" y="0"/>
                </a:cubicBezTo>
                <a:cubicBezTo>
                  <a:pt x="1352229" y="38644"/>
                  <a:pt x="1680453" y="344204"/>
                  <a:pt x="1685926" y="795338"/>
                </a:cubicBezTo>
                <a:cubicBezTo>
                  <a:pt x="1734799" y="1327714"/>
                  <a:pt x="1313371" y="1550864"/>
                  <a:pt x="842963" y="1590676"/>
                </a:cubicBezTo>
                <a:cubicBezTo>
                  <a:pt x="451654" y="1584940"/>
                  <a:pt x="-10588" y="1239869"/>
                  <a:pt x="0" y="795338"/>
                </a:cubicBezTo>
                <a:close/>
              </a:path>
              <a:path w="1685925" h="1590675" stroke="0" extrusionOk="0">
                <a:moveTo>
                  <a:pt x="0" y="795338"/>
                </a:moveTo>
                <a:cubicBezTo>
                  <a:pt x="35823" y="380812"/>
                  <a:pt x="470558" y="59349"/>
                  <a:pt x="842963" y="0"/>
                </a:cubicBezTo>
                <a:cubicBezTo>
                  <a:pt x="1331235" y="10694"/>
                  <a:pt x="1737860" y="405188"/>
                  <a:pt x="1685926" y="795338"/>
                </a:cubicBezTo>
                <a:cubicBezTo>
                  <a:pt x="1702695" y="1150305"/>
                  <a:pt x="1326081" y="1560077"/>
                  <a:pt x="842963" y="1590676"/>
                </a:cubicBezTo>
                <a:cubicBezTo>
                  <a:pt x="393109" y="1555767"/>
                  <a:pt x="1882" y="1184426"/>
                  <a:pt x="0" y="795338"/>
                </a:cubicBezTo>
                <a:close/>
              </a:path>
            </a:pathLst>
          </a:custGeom>
          <a:solidFill>
            <a:srgbClr val="CCCCFF"/>
          </a:solidFill>
          <a:ln w="19050">
            <a:solidFill>
              <a:schemeClr val="tx1"/>
            </a:solidFill>
            <a:extLst>
              <a:ext uri="{C807C97D-BFC1-408E-A445-0C87EB9F89A2}">
                <ask:lineSketchStyleProps xmlns:ask="http://schemas.microsoft.com/office/drawing/2018/sketchyshapes" sd="348947894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B1ACDA6-0083-5016-6423-E24B5EC42C55}"/>
              </a:ext>
            </a:extLst>
          </p:cNvPr>
          <p:cNvSpPr/>
          <p:nvPr/>
        </p:nvSpPr>
        <p:spPr>
          <a:xfrm>
            <a:off x="323200" y="3224213"/>
            <a:ext cx="1714826" cy="1590675"/>
          </a:xfrm>
          <a:custGeom>
            <a:avLst/>
            <a:gdLst>
              <a:gd name="connsiteX0" fmla="*/ 0 w 1714826"/>
              <a:gd name="connsiteY0" fmla="*/ 795338 h 1590675"/>
              <a:gd name="connsiteX1" fmla="*/ 857413 w 1714826"/>
              <a:gd name="connsiteY1" fmla="*/ 0 h 1590675"/>
              <a:gd name="connsiteX2" fmla="*/ 1714826 w 1714826"/>
              <a:gd name="connsiteY2" fmla="*/ 795338 h 1590675"/>
              <a:gd name="connsiteX3" fmla="*/ 857413 w 1714826"/>
              <a:gd name="connsiteY3" fmla="*/ 1590676 h 1590675"/>
              <a:gd name="connsiteX4" fmla="*/ 0 w 1714826"/>
              <a:gd name="connsiteY4" fmla="*/ 795338 h 159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826" h="1590675" fill="none" extrusionOk="0">
                <a:moveTo>
                  <a:pt x="0" y="795338"/>
                </a:moveTo>
                <a:cubicBezTo>
                  <a:pt x="-11398" y="363184"/>
                  <a:pt x="295933" y="-73990"/>
                  <a:pt x="857413" y="0"/>
                </a:cubicBezTo>
                <a:cubicBezTo>
                  <a:pt x="1366932" y="47265"/>
                  <a:pt x="1783775" y="361895"/>
                  <a:pt x="1714826" y="795338"/>
                </a:cubicBezTo>
                <a:cubicBezTo>
                  <a:pt x="1676220" y="1322588"/>
                  <a:pt x="1401373" y="1511548"/>
                  <a:pt x="857413" y="1590676"/>
                </a:cubicBezTo>
                <a:cubicBezTo>
                  <a:pt x="356038" y="1533555"/>
                  <a:pt x="-14966" y="1173723"/>
                  <a:pt x="0" y="795338"/>
                </a:cubicBezTo>
                <a:close/>
              </a:path>
              <a:path w="1714826" h="1590675" stroke="0" extrusionOk="0">
                <a:moveTo>
                  <a:pt x="0" y="795338"/>
                </a:moveTo>
                <a:cubicBezTo>
                  <a:pt x="74747" y="400271"/>
                  <a:pt x="469339" y="61219"/>
                  <a:pt x="857413" y="0"/>
                </a:cubicBezTo>
                <a:cubicBezTo>
                  <a:pt x="1298096" y="25396"/>
                  <a:pt x="1699827" y="378204"/>
                  <a:pt x="1714826" y="795338"/>
                </a:cubicBezTo>
                <a:cubicBezTo>
                  <a:pt x="1760340" y="1258981"/>
                  <a:pt x="1369054" y="1490695"/>
                  <a:pt x="857413" y="1590676"/>
                </a:cubicBezTo>
                <a:cubicBezTo>
                  <a:pt x="449424" y="1611195"/>
                  <a:pt x="-33758" y="1291887"/>
                  <a:pt x="0" y="795338"/>
                </a:cubicBezTo>
                <a:close/>
              </a:path>
            </a:pathLst>
          </a:custGeom>
          <a:solidFill>
            <a:schemeClr val="accent2">
              <a:lumMod val="40000"/>
              <a:lumOff val="60000"/>
            </a:schemeClr>
          </a:solidFill>
          <a:ln w="19050">
            <a:solidFill>
              <a:schemeClr val="tx1"/>
            </a:solidFill>
            <a:extLst>
              <a:ext uri="{C807C97D-BFC1-408E-A445-0C87EB9F89A2}">
                <ask:lineSketchStyleProps xmlns:ask="http://schemas.microsoft.com/office/drawing/2018/sketchyshapes" sd="2432275171">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96%</a:t>
            </a: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felt more confident in coding</a:t>
            </a:r>
            <a:endParaRPr lang="en-GB" sz="1600" dirty="0">
              <a:solidFill>
                <a:schemeClr val="tx1"/>
              </a:solidFill>
            </a:endParaRPr>
          </a:p>
        </p:txBody>
      </p:sp>
      <p:sp>
        <p:nvSpPr>
          <p:cNvPr id="10" name="Rectangle 9">
            <a:extLst>
              <a:ext uri="{FF2B5EF4-FFF2-40B4-BE49-F238E27FC236}">
                <a16:creationId xmlns:a16="http://schemas.microsoft.com/office/drawing/2014/main" id="{5D0DC4EB-011A-7B6E-39D1-69FB4F7B23B3}"/>
              </a:ext>
            </a:extLst>
          </p:cNvPr>
          <p:cNvSpPr/>
          <p:nvPr/>
        </p:nvSpPr>
        <p:spPr>
          <a:xfrm>
            <a:off x="447673" y="847949"/>
            <a:ext cx="7153269" cy="2247900"/>
          </a:xfrm>
          <a:custGeom>
            <a:avLst/>
            <a:gdLst>
              <a:gd name="connsiteX0" fmla="*/ 0 w 7153269"/>
              <a:gd name="connsiteY0" fmla="*/ 0 h 2247900"/>
              <a:gd name="connsiteX1" fmla="*/ 435699 w 7153269"/>
              <a:gd name="connsiteY1" fmla="*/ 0 h 2247900"/>
              <a:gd name="connsiteX2" fmla="*/ 1014464 w 7153269"/>
              <a:gd name="connsiteY2" fmla="*/ 0 h 2247900"/>
              <a:gd name="connsiteX3" fmla="*/ 1450163 w 7153269"/>
              <a:gd name="connsiteY3" fmla="*/ 0 h 2247900"/>
              <a:gd name="connsiteX4" fmla="*/ 2243525 w 7153269"/>
              <a:gd name="connsiteY4" fmla="*/ 0 h 2247900"/>
              <a:gd name="connsiteX5" fmla="*/ 2822290 w 7153269"/>
              <a:gd name="connsiteY5" fmla="*/ 0 h 2247900"/>
              <a:gd name="connsiteX6" fmla="*/ 3544120 w 7153269"/>
              <a:gd name="connsiteY6" fmla="*/ 0 h 2247900"/>
              <a:gd name="connsiteX7" fmla="*/ 3979819 w 7153269"/>
              <a:gd name="connsiteY7" fmla="*/ 0 h 2247900"/>
              <a:gd name="connsiteX8" fmla="*/ 4630116 w 7153269"/>
              <a:gd name="connsiteY8" fmla="*/ 0 h 2247900"/>
              <a:gd name="connsiteX9" fmla="*/ 5208880 w 7153269"/>
              <a:gd name="connsiteY9" fmla="*/ 0 h 2247900"/>
              <a:gd name="connsiteX10" fmla="*/ 5716112 w 7153269"/>
              <a:gd name="connsiteY10" fmla="*/ 0 h 2247900"/>
              <a:gd name="connsiteX11" fmla="*/ 6509475 w 7153269"/>
              <a:gd name="connsiteY11" fmla="*/ 0 h 2247900"/>
              <a:gd name="connsiteX12" fmla="*/ 7153269 w 7153269"/>
              <a:gd name="connsiteY12" fmla="*/ 0 h 2247900"/>
              <a:gd name="connsiteX13" fmla="*/ 7153269 w 7153269"/>
              <a:gd name="connsiteY13" fmla="*/ 584454 h 2247900"/>
              <a:gd name="connsiteX14" fmla="*/ 7153269 w 7153269"/>
              <a:gd name="connsiteY14" fmla="*/ 1123950 h 2247900"/>
              <a:gd name="connsiteX15" fmla="*/ 7153269 w 7153269"/>
              <a:gd name="connsiteY15" fmla="*/ 1618488 h 2247900"/>
              <a:gd name="connsiteX16" fmla="*/ 7153269 w 7153269"/>
              <a:gd name="connsiteY16" fmla="*/ 2247900 h 2247900"/>
              <a:gd name="connsiteX17" fmla="*/ 6502972 w 7153269"/>
              <a:gd name="connsiteY17" fmla="*/ 2247900 h 2247900"/>
              <a:gd name="connsiteX18" fmla="*/ 5852675 w 7153269"/>
              <a:gd name="connsiteY18" fmla="*/ 2247900 h 2247900"/>
              <a:gd name="connsiteX19" fmla="*/ 5273910 w 7153269"/>
              <a:gd name="connsiteY19" fmla="*/ 2247900 h 2247900"/>
              <a:gd name="connsiteX20" fmla="*/ 4552080 w 7153269"/>
              <a:gd name="connsiteY20" fmla="*/ 2247900 h 2247900"/>
              <a:gd name="connsiteX21" fmla="*/ 3758718 w 7153269"/>
              <a:gd name="connsiteY21" fmla="*/ 2247900 h 2247900"/>
              <a:gd name="connsiteX22" fmla="*/ 2965355 w 7153269"/>
              <a:gd name="connsiteY22" fmla="*/ 2247900 h 2247900"/>
              <a:gd name="connsiteX23" fmla="*/ 2315058 w 7153269"/>
              <a:gd name="connsiteY23" fmla="*/ 2247900 h 2247900"/>
              <a:gd name="connsiteX24" fmla="*/ 1593228 w 7153269"/>
              <a:gd name="connsiteY24" fmla="*/ 2247900 h 2247900"/>
              <a:gd name="connsiteX25" fmla="*/ 871398 w 7153269"/>
              <a:gd name="connsiteY25" fmla="*/ 2247900 h 2247900"/>
              <a:gd name="connsiteX26" fmla="*/ 0 w 7153269"/>
              <a:gd name="connsiteY26" fmla="*/ 2247900 h 2247900"/>
              <a:gd name="connsiteX27" fmla="*/ 0 w 7153269"/>
              <a:gd name="connsiteY27" fmla="*/ 1730883 h 2247900"/>
              <a:gd name="connsiteX28" fmla="*/ 0 w 7153269"/>
              <a:gd name="connsiteY28" fmla="*/ 1213866 h 2247900"/>
              <a:gd name="connsiteX29" fmla="*/ 0 w 7153269"/>
              <a:gd name="connsiteY29" fmla="*/ 606933 h 2247900"/>
              <a:gd name="connsiteX30" fmla="*/ 0 w 7153269"/>
              <a:gd name="connsiteY30" fmla="*/ 0 h 22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53269" h="2247900" extrusionOk="0">
                <a:moveTo>
                  <a:pt x="0" y="0"/>
                </a:moveTo>
                <a:cubicBezTo>
                  <a:pt x="189117" y="-9893"/>
                  <a:pt x="313467" y="9254"/>
                  <a:pt x="435699" y="0"/>
                </a:cubicBezTo>
                <a:cubicBezTo>
                  <a:pt x="557931" y="-9254"/>
                  <a:pt x="787605" y="12443"/>
                  <a:pt x="1014464" y="0"/>
                </a:cubicBezTo>
                <a:cubicBezTo>
                  <a:pt x="1241324" y="-12443"/>
                  <a:pt x="1358155" y="1508"/>
                  <a:pt x="1450163" y="0"/>
                </a:cubicBezTo>
                <a:cubicBezTo>
                  <a:pt x="1542171" y="-1508"/>
                  <a:pt x="2078539" y="1113"/>
                  <a:pt x="2243525" y="0"/>
                </a:cubicBezTo>
                <a:cubicBezTo>
                  <a:pt x="2408511" y="-1113"/>
                  <a:pt x="2584231" y="-25089"/>
                  <a:pt x="2822290" y="0"/>
                </a:cubicBezTo>
                <a:cubicBezTo>
                  <a:pt x="3060350" y="25089"/>
                  <a:pt x="3328839" y="-19712"/>
                  <a:pt x="3544120" y="0"/>
                </a:cubicBezTo>
                <a:cubicBezTo>
                  <a:pt x="3759401" y="19712"/>
                  <a:pt x="3824784" y="-6228"/>
                  <a:pt x="3979819" y="0"/>
                </a:cubicBezTo>
                <a:cubicBezTo>
                  <a:pt x="4134854" y="6228"/>
                  <a:pt x="4355695" y="11338"/>
                  <a:pt x="4630116" y="0"/>
                </a:cubicBezTo>
                <a:cubicBezTo>
                  <a:pt x="4904537" y="-11338"/>
                  <a:pt x="4987142" y="-2728"/>
                  <a:pt x="5208880" y="0"/>
                </a:cubicBezTo>
                <a:cubicBezTo>
                  <a:pt x="5430618" y="2728"/>
                  <a:pt x="5579236" y="12521"/>
                  <a:pt x="5716112" y="0"/>
                </a:cubicBezTo>
                <a:cubicBezTo>
                  <a:pt x="5852988" y="-12521"/>
                  <a:pt x="6228751" y="-16983"/>
                  <a:pt x="6509475" y="0"/>
                </a:cubicBezTo>
                <a:cubicBezTo>
                  <a:pt x="6790199" y="16983"/>
                  <a:pt x="6869951" y="-7124"/>
                  <a:pt x="7153269" y="0"/>
                </a:cubicBezTo>
                <a:cubicBezTo>
                  <a:pt x="7174513" y="246015"/>
                  <a:pt x="7133091" y="345436"/>
                  <a:pt x="7153269" y="584454"/>
                </a:cubicBezTo>
                <a:cubicBezTo>
                  <a:pt x="7173447" y="823472"/>
                  <a:pt x="7173689" y="999851"/>
                  <a:pt x="7153269" y="1123950"/>
                </a:cubicBezTo>
                <a:cubicBezTo>
                  <a:pt x="7132849" y="1248049"/>
                  <a:pt x="7163044" y="1473325"/>
                  <a:pt x="7153269" y="1618488"/>
                </a:cubicBezTo>
                <a:cubicBezTo>
                  <a:pt x="7143494" y="1763651"/>
                  <a:pt x="7137600" y="1959466"/>
                  <a:pt x="7153269" y="2247900"/>
                </a:cubicBezTo>
                <a:cubicBezTo>
                  <a:pt x="7003736" y="2253459"/>
                  <a:pt x="6642718" y="2266728"/>
                  <a:pt x="6502972" y="2247900"/>
                </a:cubicBezTo>
                <a:cubicBezTo>
                  <a:pt x="6363226" y="2229072"/>
                  <a:pt x="6072964" y="2268756"/>
                  <a:pt x="5852675" y="2247900"/>
                </a:cubicBezTo>
                <a:cubicBezTo>
                  <a:pt x="5632386" y="2227044"/>
                  <a:pt x="5519944" y="2269364"/>
                  <a:pt x="5273910" y="2247900"/>
                </a:cubicBezTo>
                <a:cubicBezTo>
                  <a:pt x="5027877" y="2226436"/>
                  <a:pt x="4843497" y="2254937"/>
                  <a:pt x="4552080" y="2247900"/>
                </a:cubicBezTo>
                <a:cubicBezTo>
                  <a:pt x="4260663" y="2240864"/>
                  <a:pt x="4012896" y="2253906"/>
                  <a:pt x="3758718" y="2247900"/>
                </a:cubicBezTo>
                <a:cubicBezTo>
                  <a:pt x="3504540" y="2241894"/>
                  <a:pt x="3154455" y="2248584"/>
                  <a:pt x="2965355" y="2247900"/>
                </a:cubicBezTo>
                <a:cubicBezTo>
                  <a:pt x="2776255" y="2247216"/>
                  <a:pt x="2513698" y="2223811"/>
                  <a:pt x="2315058" y="2247900"/>
                </a:cubicBezTo>
                <a:cubicBezTo>
                  <a:pt x="2116418" y="2271989"/>
                  <a:pt x="1751408" y="2230798"/>
                  <a:pt x="1593228" y="2247900"/>
                </a:cubicBezTo>
                <a:cubicBezTo>
                  <a:pt x="1435048" y="2265003"/>
                  <a:pt x="1157751" y="2266836"/>
                  <a:pt x="871398" y="2247900"/>
                </a:cubicBezTo>
                <a:cubicBezTo>
                  <a:pt x="585045" y="2228965"/>
                  <a:pt x="255065" y="2269970"/>
                  <a:pt x="0" y="2247900"/>
                </a:cubicBezTo>
                <a:cubicBezTo>
                  <a:pt x="14124" y="2059566"/>
                  <a:pt x="-4710" y="1955638"/>
                  <a:pt x="0" y="1730883"/>
                </a:cubicBezTo>
                <a:cubicBezTo>
                  <a:pt x="4710" y="1506128"/>
                  <a:pt x="-20473" y="1325572"/>
                  <a:pt x="0" y="1213866"/>
                </a:cubicBezTo>
                <a:cubicBezTo>
                  <a:pt x="20473" y="1102160"/>
                  <a:pt x="7994" y="851287"/>
                  <a:pt x="0" y="606933"/>
                </a:cubicBezTo>
                <a:cubicBezTo>
                  <a:pt x="-7994" y="362579"/>
                  <a:pt x="5984" y="271741"/>
                  <a:pt x="0" y="0"/>
                </a:cubicBezTo>
                <a:close/>
              </a:path>
            </a:pathLst>
          </a:custGeom>
          <a:noFill/>
          <a:ln w="19050">
            <a:solidFill>
              <a:schemeClr val="accent2">
                <a:lumMod val="40000"/>
                <a:lumOff val="60000"/>
              </a:schemeClr>
            </a:solidFill>
            <a:extLst>
              <a:ext uri="{C807C97D-BFC1-408E-A445-0C87EB9F89A2}">
                <ask:lineSketchStyleProps xmlns:ask="http://schemas.microsoft.com/office/drawing/2018/sketchyshapes" sd="167826010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90B6A8D-524D-C4D9-DF58-3E56E0F56297}"/>
              </a:ext>
            </a:extLst>
          </p:cNvPr>
          <p:cNvSpPr/>
          <p:nvPr/>
        </p:nvSpPr>
        <p:spPr>
          <a:xfrm>
            <a:off x="4291012" y="3314700"/>
            <a:ext cx="3267069" cy="3162300"/>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hild in a garment&#10;&#10;Description automatically generated">
            <a:extLst>
              <a:ext uri="{FF2B5EF4-FFF2-40B4-BE49-F238E27FC236}">
                <a16:creationId xmlns:a16="http://schemas.microsoft.com/office/drawing/2014/main" id="{E6ACA704-C6C1-916E-D83F-1449722AE108}"/>
              </a:ext>
            </a:extLst>
          </p:cNvPr>
          <p:cNvPicPr>
            <a:picLocks noChangeAspect="1"/>
          </p:cNvPicPr>
          <p:nvPr/>
        </p:nvPicPr>
        <p:blipFill rotWithShape="1">
          <a:blip r:embed="rId3">
            <a:extLst>
              <a:ext uri="{28A0092B-C50C-407E-A947-70E740481C1C}">
                <a14:useLocalDpi xmlns:a14="http://schemas.microsoft.com/office/drawing/2010/main" val="0"/>
              </a:ext>
            </a:extLst>
          </a:blip>
          <a:srcRect b="68366"/>
          <a:stretch/>
        </p:blipFill>
        <p:spPr>
          <a:xfrm>
            <a:off x="4779316" y="1724799"/>
            <a:ext cx="2695579" cy="1205865"/>
          </a:xfrm>
          <a:prstGeom prst="rect">
            <a:avLst/>
          </a:prstGeom>
        </p:spPr>
      </p:pic>
      <p:sp>
        <p:nvSpPr>
          <p:cNvPr id="15" name="TextBox 14">
            <a:extLst>
              <a:ext uri="{FF2B5EF4-FFF2-40B4-BE49-F238E27FC236}">
                <a16:creationId xmlns:a16="http://schemas.microsoft.com/office/drawing/2014/main" id="{B4F0CE2E-1130-B2CF-E4BB-CC0FEC06BAAD}"/>
              </a:ext>
            </a:extLst>
          </p:cNvPr>
          <p:cNvSpPr txBox="1"/>
          <p:nvPr/>
        </p:nvSpPr>
        <p:spPr>
          <a:xfrm>
            <a:off x="2276151" y="3480941"/>
            <a:ext cx="1447800" cy="1077218"/>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cs typeface="Times New Roman" panose="02020603050405020304" pitchFamily="18" charset="0"/>
              </a:rPr>
              <a:t>87%</a:t>
            </a:r>
            <a:r>
              <a:rPr lang="en-GB" sz="1600" dirty="0">
                <a:effectLst/>
                <a:latin typeface="Calibri" panose="020F0502020204030204" pitchFamily="34" charset="0"/>
                <a:ea typeface="Calibri" panose="020F0502020204030204" pitchFamily="34" charset="0"/>
                <a:cs typeface="Times New Roman" panose="02020603050405020304" pitchFamily="18" charset="0"/>
              </a:rPr>
              <a:t> felt more confident in reading instructions</a:t>
            </a:r>
            <a:endParaRPr lang="en-GB" sz="1600" dirty="0"/>
          </a:p>
        </p:txBody>
      </p:sp>
      <p:sp>
        <p:nvSpPr>
          <p:cNvPr id="17" name="TextBox 16">
            <a:extLst>
              <a:ext uri="{FF2B5EF4-FFF2-40B4-BE49-F238E27FC236}">
                <a16:creationId xmlns:a16="http://schemas.microsoft.com/office/drawing/2014/main" id="{BA641D54-81CC-0CE9-27DC-1D6619EECF9B}"/>
              </a:ext>
            </a:extLst>
          </p:cNvPr>
          <p:cNvSpPr txBox="1"/>
          <p:nvPr/>
        </p:nvSpPr>
        <p:spPr>
          <a:xfrm>
            <a:off x="540059" y="5123948"/>
            <a:ext cx="1371600" cy="1134478"/>
          </a:xfrm>
          <a:prstGeom prst="rect">
            <a:avLst/>
          </a:prstGeom>
          <a:noFill/>
        </p:spPr>
        <p:txBody>
          <a:bodyPr wrap="square">
            <a:spAutoFit/>
          </a:bodyPr>
          <a:lstStyle/>
          <a:p>
            <a:pPr algn="ctr">
              <a:lnSpc>
                <a:spcPct val="107000"/>
              </a:lnSpc>
              <a:spcAft>
                <a:spcPts val="8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100%</a:t>
            </a:r>
            <a:r>
              <a:rPr lang="en-GB" sz="1600" dirty="0">
                <a:effectLst/>
                <a:latin typeface="Calibri" panose="020F0502020204030204" pitchFamily="34" charset="0"/>
                <a:ea typeface="Calibri" panose="020F0502020204030204" pitchFamily="34" charset="0"/>
                <a:cs typeface="Times New Roman" panose="02020603050405020304" pitchFamily="18" charset="0"/>
              </a:rPr>
              <a:t> enjoyed working with/talking to others</a:t>
            </a:r>
          </a:p>
        </p:txBody>
      </p:sp>
      <p:sp>
        <p:nvSpPr>
          <p:cNvPr id="19" name="TextBox 18">
            <a:extLst>
              <a:ext uri="{FF2B5EF4-FFF2-40B4-BE49-F238E27FC236}">
                <a16:creationId xmlns:a16="http://schemas.microsoft.com/office/drawing/2014/main" id="{75B895C7-ED37-D93D-85E5-D042FE2A9E14}"/>
              </a:ext>
            </a:extLst>
          </p:cNvPr>
          <p:cNvSpPr txBox="1"/>
          <p:nvPr/>
        </p:nvSpPr>
        <p:spPr>
          <a:xfrm>
            <a:off x="2225984" y="5123948"/>
            <a:ext cx="1561774" cy="1323439"/>
          </a:xfrm>
          <a:prstGeom prst="rect">
            <a:avLst/>
          </a:prstGeom>
          <a:noFill/>
        </p:spPr>
        <p:txBody>
          <a:bodyPr wrap="square">
            <a:spAutoFit/>
          </a:bodyPr>
          <a:lstStyle/>
          <a:p>
            <a:pPr algn="ctr"/>
            <a:r>
              <a:rPr lang="en-GB" sz="1600" b="1" dirty="0"/>
              <a:t>91% </a:t>
            </a:r>
            <a:r>
              <a:rPr lang="en-GB" sz="1600" dirty="0"/>
              <a:t>would like to continue to attend Lego® in Libraries sessions</a:t>
            </a:r>
          </a:p>
        </p:txBody>
      </p:sp>
      <p:graphicFrame>
        <p:nvGraphicFramePr>
          <p:cNvPr id="22" name="Table 21">
            <a:extLst>
              <a:ext uri="{FF2B5EF4-FFF2-40B4-BE49-F238E27FC236}">
                <a16:creationId xmlns:a16="http://schemas.microsoft.com/office/drawing/2014/main" id="{39BDD680-FBB3-E1B8-C7F5-4937AF469827}"/>
              </a:ext>
            </a:extLst>
          </p:cNvPr>
          <p:cNvGraphicFramePr>
            <a:graphicFrameLocks noGrp="1"/>
          </p:cNvGraphicFramePr>
          <p:nvPr/>
        </p:nvGraphicFramePr>
        <p:xfrm>
          <a:off x="323200" y="153688"/>
          <a:ext cx="7433937" cy="530225"/>
        </p:xfrm>
        <a:graphic>
          <a:graphicData uri="http://schemas.openxmlformats.org/drawingml/2006/table">
            <a:tbl>
              <a:tblPr firstRow="1" firstCol="1" bandRow="1"/>
              <a:tblGrid>
                <a:gridCol w="831201">
                  <a:extLst>
                    <a:ext uri="{9D8B030D-6E8A-4147-A177-3AD203B41FA5}">
                      <a16:colId xmlns:a16="http://schemas.microsoft.com/office/drawing/2014/main" val="2302172298"/>
                    </a:ext>
                  </a:extLst>
                </a:gridCol>
                <a:gridCol w="831201">
                  <a:extLst>
                    <a:ext uri="{9D8B030D-6E8A-4147-A177-3AD203B41FA5}">
                      <a16:colId xmlns:a16="http://schemas.microsoft.com/office/drawing/2014/main" val="2850832510"/>
                    </a:ext>
                  </a:extLst>
                </a:gridCol>
                <a:gridCol w="831201">
                  <a:extLst>
                    <a:ext uri="{9D8B030D-6E8A-4147-A177-3AD203B41FA5}">
                      <a16:colId xmlns:a16="http://schemas.microsoft.com/office/drawing/2014/main" val="3582804436"/>
                    </a:ext>
                  </a:extLst>
                </a:gridCol>
                <a:gridCol w="831933">
                  <a:extLst>
                    <a:ext uri="{9D8B030D-6E8A-4147-A177-3AD203B41FA5}">
                      <a16:colId xmlns:a16="http://schemas.microsoft.com/office/drawing/2014/main" val="2217777180"/>
                    </a:ext>
                  </a:extLst>
                </a:gridCol>
                <a:gridCol w="831933">
                  <a:extLst>
                    <a:ext uri="{9D8B030D-6E8A-4147-A177-3AD203B41FA5}">
                      <a16:colId xmlns:a16="http://schemas.microsoft.com/office/drawing/2014/main" val="2201519148"/>
                    </a:ext>
                  </a:extLst>
                </a:gridCol>
                <a:gridCol w="831933">
                  <a:extLst>
                    <a:ext uri="{9D8B030D-6E8A-4147-A177-3AD203B41FA5}">
                      <a16:colId xmlns:a16="http://schemas.microsoft.com/office/drawing/2014/main" val="2463864592"/>
                    </a:ext>
                  </a:extLst>
                </a:gridCol>
                <a:gridCol w="831933">
                  <a:extLst>
                    <a:ext uri="{9D8B030D-6E8A-4147-A177-3AD203B41FA5}">
                      <a16:colId xmlns:a16="http://schemas.microsoft.com/office/drawing/2014/main" val="3784014180"/>
                    </a:ext>
                  </a:extLst>
                </a:gridCol>
                <a:gridCol w="831933">
                  <a:extLst>
                    <a:ext uri="{9D8B030D-6E8A-4147-A177-3AD203B41FA5}">
                      <a16:colId xmlns:a16="http://schemas.microsoft.com/office/drawing/2014/main" val="1126501982"/>
                    </a:ext>
                  </a:extLst>
                </a:gridCol>
                <a:gridCol w="780669">
                  <a:extLst>
                    <a:ext uri="{9D8B030D-6E8A-4147-A177-3AD203B41FA5}">
                      <a16:colId xmlns:a16="http://schemas.microsoft.com/office/drawing/2014/main" val="4106442257"/>
                    </a:ext>
                  </a:extLst>
                </a:gridCol>
              </a:tblGrid>
              <a:tr h="113926">
                <a:tc rowSpan="2">
                  <a: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Evaluations that were completed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728054679"/>
                  </a:ext>
                </a:extLst>
              </a:tr>
              <a:tr h="357602">
                <a:tc vMerge="1">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38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310879"/>
                  </a:ext>
                </a:extLst>
              </a:tr>
            </a:tbl>
          </a:graphicData>
        </a:graphic>
      </p:graphicFrame>
      <p:sp>
        <p:nvSpPr>
          <p:cNvPr id="24" name="TextBox 23">
            <a:extLst>
              <a:ext uri="{FF2B5EF4-FFF2-40B4-BE49-F238E27FC236}">
                <a16:creationId xmlns:a16="http://schemas.microsoft.com/office/drawing/2014/main" id="{CEC210FD-D963-A0CC-3E09-36D343834058}"/>
              </a:ext>
            </a:extLst>
          </p:cNvPr>
          <p:cNvSpPr txBox="1"/>
          <p:nvPr/>
        </p:nvSpPr>
        <p:spPr>
          <a:xfrm>
            <a:off x="508455" y="847949"/>
            <a:ext cx="7153269" cy="2173737"/>
          </a:xfrm>
          <a:prstGeom prst="rect">
            <a:avLst/>
          </a:prstGeom>
          <a:noFill/>
        </p:spPr>
        <p:txBody>
          <a:bodyPr wrap="square">
            <a:spAutoFit/>
          </a:bodyPr>
          <a:lstStyle/>
          <a:p>
            <a:r>
              <a:rPr lang="en-GB" sz="1400" dirty="0"/>
              <a:t>Lego® in Libraries was purchased with support from Digital Essex and Multiply. It was funded with the intention of running in 9 libraires, mainly in Levelling Up areas. The aim was to support 90 children over a period of 6 weeks, evaluating the success of the programme after this time.</a:t>
            </a:r>
          </a:p>
          <a:p>
            <a:endParaRPr lang="en-GB" sz="1400" dirty="0"/>
          </a:p>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Of the families that had completed the evaluations:</a:t>
            </a:r>
          </a:p>
          <a:p>
            <a:pPr marL="285750" indent="-2857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63% had attended between 5-6 sessions</a:t>
            </a:r>
          </a:p>
          <a:p>
            <a:pPr marL="285750" indent="-2857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29% had attended between 3-4 sessions</a:t>
            </a:r>
          </a:p>
          <a:p>
            <a:pPr marL="285750" indent="-2857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8% had attended between 1-2 sessions</a:t>
            </a:r>
            <a:endParaRPr lang="en-GB" dirty="0"/>
          </a:p>
        </p:txBody>
      </p:sp>
      <p:sp>
        <p:nvSpPr>
          <p:cNvPr id="26" name="TextBox 25">
            <a:extLst>
              <a:ext uri="{FF2B5EF4-FFF2-40B4-BE49-F238E27FC236}">
                <a16:creationId xmlns:a16="http://schemas.microsoft.com/office/drawing/2014/main" id="{EED18918-E189-D4D1-11DB-1985A1699EFC}"/>
              </a:ext>
            </a:extLst>
          </p:cNvPr>
          <p:cNvSpPr txBox="1"/>
          <p:nvPr/>
        </p:nvSpPr>
        <p:spPr>
          <a:xfrm>
            <a:off x="4308168" y="3423920"/>
            <a:ext cx="3252456" cy="3156057"/>
          </a:xfrm>
          <a:prstGeom prst="rect">
            <a:avLst/>
          </a:prstGeom>
          <a:noFill/>
        </p:spPr>
        <p:txBody>
          <a:bodyPr wrap="square">
            <a:sp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96%</a:t>
            </a:r>
            <a:r>
              <a:rPr lang="en-GB" sz="1400" dirty="0">
                <a:effectLst/>
                <a:latin typeface="Calibri" panose="020F0502020204030204" pitchFamily="34" charset="0"/>
                <a:ea typeface="Calibri" panose="020F0502020204030204" pitchFamily="34" charset="0"/>
                <a:cs typeface="Times New Roman" panose="02020603050405020304" pitchFamily="18" charset="0"/>
              </a:rPr>
              <a:t> said that their child showed improved skills in computing as a result of the sessions.</a:t>
            </a:r>
          </a:p>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80% </a:t>
            </a:r>
            <a:r>
              <a:rPr lang="en-GB" sz="1400" dirty="0">
                <a:effectLst/>
                <a:latin typeface="Calibri" panose="020F0502020204030204" pitchFamily="34" charset="0"/>
                <a:ea typeface="Calibri" panose="020F0502020204030204" pitchFamily="34" charset="0"/>
                <a:cs typeface="Times New Roman" panose="02020603050405020304" pitchFamily="18" charset="0"/>
              </a:rPr>
              <a:t>said that they had noticed an improvement in their child’s  reading skills as a result of the sessions.</a:t>
            </a:r>
          </a:p>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100% </a:t>
            </a:r>
            <a:r>
              <a:rPr lang="en-GB" sz="1400" dirty="0">
                <a:effectLst/>
                <a:latin typeface="Calibri" panose="020F0502020204030204" pitchFamily="34" charset="0"/>
                <a:ea typeface="Calibri" panose="020F0502020204030204" pitchFamily="34" charset="0"/>
                <a:cs typeface="Times New Roman" panose="02020603050405020304" pitchFamily="18" charset="0"/>
              </a:rPr>
              <a:t>said that their child had become more confident because of the sessions.</a:t>
            </a:r>
          </a:p>
          <a:p>
            <a:pPr>
              <a:lnSpc>
                <a:spcPct val="107000"/>
              </a:lnSpc>
              <a:spcAft>
                <a:spcPts val="800"/>
              </a:spcAft>
            </a:pPr>
            <a:r>
              <a:rPr lang="en-GB" sz="1400" b="1" dirty="0">
                <a:latin typeface="Calibri" panose="020F0502020204030204" pitchFamily="34" charset="0"/>
                <a:ea typeface="Calibri" panose="020F0502020204030204" pitchFamily="34" charset="0"/>
                <a:cs typeface="Times New Roman" panose="02020603050405020304" pitchFamily="18" charset="0"/>
              </a:rPr>
              <a:t>62% </a:t>
            </a:r>
            <a:r>
              <a:rPr lang="en-GB" sz="1400" dirty="0">
                <a:latin typeface="Calibri" panose="020F0502020204030204" pitchFamily="34" charset="0"/>
                <a:ea typeface="Calibri" panose="020F0502020204030204" pitchFamily="34" charset="0"/>
                <a:cs typeface="Times New Roman" panose="02020603050405020304" pitchFamily="18" charset="0"/>
              </a:rPr>
              <a:t>of adults present said that they would like an activity for them to complete while their child takes part in the session.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7" name="Table 26">
            <a:extLst>
              <a:ext uri="{FF2B5EF4-FFF2-40B4-BE49-F238E27FC236}">
                <a16:creationId xmlns:a16="http://schemas.microsoft.com/office/drawing/2014/main" id="{C18A3081-1E8E-4080-5E9F-6DED19ED4CAB}"/>
              </a:ext>
            </a:extLst>
          </p:cNvPr>
          <p:cNvGraphicFramePr>
            <a:graphicFrameLocks noGrp="1"/>
          </p:cNvGraphicFramePr>
          <p:nvPr/>
        </p:nvGraphicFramePr>
        <p:xfrm>
          <a:off x="8146415" y="147730"/>
          <a:ext cx="3776994" cy="6481552"/>
        </p:xfrm>
        <a:graphic>
          <a:graphicData uri="http://schemas.openxmlformats.org/drawingml/2006/table">
            <a:tbl>
              <a:tblPr firstRow="1" firstCol="1" bandRow="1">
                <a:tableStyleId>{ED083AE6-46FA-4A59-8FB0-9F97EB10719F}</a:tableStyleId>
              </a:tblPr>
              <a:tblGrid>
                <a:gridCol w="3776994">
                  <a:extLst>
                    <a:ext uri="{9D8B030D-6E8A-4147-A177-3AD203B41FA5}">
                      <a16:colId xmlns:a16="http://schemas.microsoft.com/office/drawing/2014/main" val="1782521827"/>
                    </a:ext>
                  </a:extLst>
                </a:gridCol>
              </a:tblGrid>
              <a:tr h="680945">
                <a:tc>
                  <a:txBody>
                    <a:bodyPr/>
                    <a:lstStyle/>
                    <a:p>
                      <a:pPr algn="ctr">
                        <a:lnSpc>
                          <a:spcPct val="107000"/>
                        </a:lnSpc>
                        <a:spcAft>
                          <a:spcPts val="800"/>
                        </a:spcAft>
                      </a:pPr>
                      <a:r>
                        <a:rPr lang="en-GB" sz="1200" b="0" dirty="0">
                          <a:solidFill>
                            <a:srgbClr val="000000"/>
                          </a:solidFill>
                          <a:effectLst/>
                        </a:rPr>
                        <a:t>The sessions have been fantastic, and we would love to see it continue in some form or another. I would love to be able to buy a coffee during though :)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nchor="b"/>
                </a:tc>
                <a:extLst>
                  <a:ext uri="{0D108BD9-81ED-4DB2-BD59-A6C34878D82A}">
                    <a16:rowId xmlns:a16="http://schemas.microsoft.com/office/drawing/2014/main" val="2001298062"/>
                  </a:ext>
                </a:extLst>
              </a:tr>
              <a:tr h="205025">
                <a:tc>
                  <a:txBody>
                    <a:bodyPr/>
                    <a:lstStyle/>
                    <a:p>
                      <a:pPr algn="ctr">
                        <a:lnSpc>
                          <a:spcPct val="107000"/>
                        </a:lnSpc>
                        <a:spcAft>
                          <a:spcPts val="800"/>
                        </a:spcAft>
                      </a:pPr>
                      <a:r>
                        <a:rPr lang="en-GB" sz="1200" b="0" dirty="0">
                          <a:solidFill>
                            <a:srgbClr val="000000"/>
                          </a:solidFill>
                          <a:effectLst/>
                        </a:rPr>
                        <a:t>Such a great thing for children. Thank you!</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nchor="b"/>
                </a:tc>
                <a:extLst>
                  <a:ext uri="{0D108BD9-81ED-4DB2-BD59-A6C34878D82A}">
                    <a16:rowId xmlns:a16="http://schemas.microsoft.com/office/drawing/2014/main" val="3075764119"/>
                  </a:ext>
                </a:extLst>
              </a:tr>
              <a:tr h="1128057">
                <a:tc>
                  <a:txBody>
                    <a:bodyPr/>
                    <a:lstStyle/>
                    <a:p>
                      <a:pPr algn="ctr">
                        <a:lnSpc>
                          <a:spcPct val="107000"/>
                        </a:lnSpc>
                        <a:spcAft>
                          <a:spcPts val="800"/>
                        </a:spcAft>
                      </a:pPr>
                      <a:r>
                        <a:rPr lang="en-GB" sz="1200" b="0" dirty="0">
                          <a:solidFill>
                            <a:srgbClr val="000000"/>
                          </a:solidFill>
                          <a:effectLst/>
                        </a:rPr>
                        <a:t>I think that this has been an excellent course. My son has thoroughly enjoyed it. I think it’s a great chance to have quality time with our children. We have looked into purchasing a kit ourselves but unfortunately way out of budget. We would love to come along if held again. Many thanks :)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nchor="b"/>
                </a:tc>
                <a:extLst>
                  <a:ext uri="{0D108BD9-81ED-4DB2-BD59-A6C34878D82A}">
                    <a16:rowId xmlns:a16="http://schemas.microsoft.com/office/drawing/2014/main" val="2992924931"/>
                  </a:ext>
                </a:extLst>
              </a:tr>
              <a:tr h="1317460">
                <a:tc>
                  <a:txBody>
                    <a:bodyPr/>
                    <a:lstStyle/>
                    <a:p>
                      <a:pPr algn="ctr">
                        <a:lnSpc>
                          <a:spcPct val="107000"/>
                        </a:lnSpc>
                        <a:spcAft>
                          <a:spcPts val="800"/>
                        </a:spcAft>
                      </a:pPr>
                      <a:r>
                        <a:rPr lang="en-GB" sz="1200" b="0" dirty="0">
                          <a:solidFill>
                            <a:srgbClr val="000000"/>
                          </a:solidFill>
                          <a:effectLst/>
                        </a:rPr>
                        <a:t>My daughter loves Lego, but has never done any kind of coding or created anything with motors/gears etc. So this was an amazing experience for her and has spurred her on to join a coding club at her school. We loved working on the projects together and I really enjoyed seeing what she created. Thank you again, this was an excellent opportunity.</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tc>
                <a:extLst>
                  <a:ext uri="{0D108BD9-81ED-4DB2-BD59-A6C34878D82A}">
                    <a16:rowId xmlns:a16="http://schemas.microsoft.com/office/drawing/2014/main" val="1265338138"/>
                  </a:ext>
                </a:extLst>
              </a:tr>
              <a:tr h="634125">
                <a:tc>
                  <a:txBody>
                    <a:bodyPr/>
                    <a:lstStyle/>
                    <a:p>
                      <a:pPr algn="ctr">
                        <a:lnSpc>
                          <a:spcPct val="107000"/>
                        </a:lnSpc>
                        <a:spcAft>
                          <a:spcPts val="800"/>
                        </a:spcAft>
                      </a:pPr>
                      <a:r>
                        <a:rPr lang="en-GB" sz="1200" b="0" dirty="0">
                          <a:solidFill>
                            <a:srgbClr val="000000"/>
                          </a:solidFill>
                          <a:effectLst/>
                        </a:rPr>
                        <a:t>We have enjoyed this a lot. They already love Lego both worked together. They would enjoy more but with breaks as well as more than 6 in a row is a challenge for me.</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tc>
                <a:extLst>
                  <a:ext uri="{0D108BD9-81ED-4DB2-BD59-A6C34878D82A}">
                    <a16:rowId xmlns:a16="http://schemas.microsoft.com/office/drawing/2014/main" val="3862231691"/>
                  </a:ext>
                </a:extLst>
              </a:tr>
              <a:tr h="419575">
                <a:tc>
                  <a:txBody>
                    <a:bodyPr/>
                    <a:lstStyle/>
                    <a:p>
                      <a:pPr algn="ctr">
                        <a:lnSpc>
                          <a:spcPct val="107000"/>
                        </a:lnSpc>
                        <a:spcAft>
                          <a:spcPts val="800"/>
                        </a:spcAft>
                      </a:pPr>
                      <a:r>
                        <a:rPr lang="en-GB" sz="1200" b="0" dirty="0">
                          <a:solidFill>
                            <a:srgbClr val="000000"/>
                          </a:solidFill>
                          <a:effectLst/>
                        </a:rPr>
                        <a:t>Thank you very much for the LEGO event. It was amazing. We would love to continue please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tc>
                <a:extLst>
                  <a:ext uri="{0D108BD9-81ED-4DB2-BD59-A6C34878D82A}">
                    <a16:rowId xmlns:a16="http://schemas.microsoft.com/office/drawing/2014/main" val="4245434885"/>
                  </a:ext>
                </a:extLst>
              </a:tr>
              <a:tr h="205025">
                <a:tc>
                  <a:txBody>
                    <a:bodyPr/>
                    <a:lstStyle/>
                    <a:p>
                      <a:pPr algn="ctr">
                        <a:lnSpc>
                          <a:spcPct val="107000"/>
                        </a:lnSpc>
                        <a:spcAft>
                          <a:spcPts val="800"/>
                        </a:spcAft>
                      </a:pPr>
                      <a:r>
                        <a:rPr lang="en-GB" sz="1200" b="0" dirty="0">
                          <a:solidFill>
                            <a:srgbClr val="000000"/>
                          </a:solidFill>
                          <a:effectLst/>
                        </a:rPr>
                        <a:t>It would be better with a mouse</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tc>
                <a:extLst>
                  <a:ext uri="{0D108BD9-81ED-4DB2-BD59-A6C34878D82A}">
                    <a16:rowId xmlns:a16="http://schemas.microsoft.com/office/drawing/2014/main" val="4188324511"/>
                  </a:ext>
                </a:extLst>
              </a:tr>
              <a:tr h="559850">
                <a:tc>
                  <a:txBody>
                    <a:bodyPr/>
                    <a:lstStyle/>
                    <a:p>
                      <a:pPr algn="ctr">
                        <a:lnSpc>
                          <a:spcPct val="107000"/>
                        </a:lnSpc>
                        <a:spcAft>
                          <a:spcPts val="800"/>
                        </a:spcAft>
                      </a:pPr>
                      <a:r>
                        <a:rPr lang="en-GB" sz="1200" b="0" dirty="0">
                          <a:solidFill>
                            <a:srgbClr val="000000"/>
                          </a:solidFill>
                          <a:effectLst/>
                        </a:rPr>
                        <a:t>Jazmin the library assistant was extremely helpful, kind, caring soul. Really good with the children an absolute natural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tc>
                <a:extLst>
                  <a:ext uri="{0D108BD9-81ED-4DB2-BD59-A6C34878D82A}">
                    <a16:rowId xmlns:a16="http://schemas.microsoft.com/office/drawing/2014/main" val="2351877826"/>
                  </a:ext>
                </a:extLst>
              </a:tr>
              <a:tr h="370447">
                <a:tc>
                  <a:txBody>
                    <a:bodyPr/>
                    <a:lstStyle/>
                    <a:p>
                      <a:pPr algn="ctr">
                        <a:lnSpc>
                          <a:spcPct val="107000"/>
                        </a:lnSpc>
                        <a:spcAft>
                          <a:spcPts val="800"/>
                        </a:spcAft>
                      </a:pPr>
                      <a:r>
                        <a:rPr lang="en-GB" sz="1200" b="0" dirty="0">
                          <a:solidFill>
                            <a:srgbClr val="000000"/>
                          </a:solidFill>
                          <a:effectLst/>
                        </a:rPr>
                        <a:t>Jaz was extremely helpful the children enjoyed her company</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tc>
                <a:extLst>
                  <a:ext uri="{0D108BD9-81ED-4DB2-BD59-A6C34878D82A}">
                    <a16:rowId xmlns:a16="http://schemas.microsoft.com/office/drawing/2014/main" val="2897554446"/>
                  </a:ext>
                </a:extLst>
              </a:tr>
              <a:tr h="848675">
                <a:tc>
                  <a:txBody>
                    <a:bodyPr/>
                    <a:lstStyle/>
                    <a:p>
                      <a:pPr algn="ctr">
                        <a:lnSpc>
                          <a:spcPct val="107000"/>
                        </a:lnSpc>
                        <a:spcAft>
                          <a:spcPts val="800"/>
                        </a:spcAft>
                      </a:pPr>
                      <a:r>
                        <a:rPr lang="en-GB" sz="1200" b="0" dirty="0">
                          <a:solidFill>
                            <a:srgbClr val="000000"/>
                          </a:solidFill>
                          <a:effectLst/>
                        </a:rPr>
                        <a:t>Such as shame the laptops broke before the end of the course. The tutor running the course was very friendly and engaging with all the children. Thank you for running the course, my children really enjoyed it.</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26" marR="45526" marT="0" marB="0"/>
                </a:tc>
                <a:extLst>
                  <a:ext uri="{0D108BD9-81ED-4DB2-BD59-A6C34878D82A}">
                    <a16:rowId xmlns:a16="http://schemas.microsoft.com/office/drawing/2014/main" val="183740398"/>
                  </a:ext>
                </a:extLst>
              </a:tr>
            </a:tbl>
          </a:graphicData>
        </a:graphic>
      </p:graphicFrame>
    </p:spTree>
    <p:extLst>
      <p:ext uri="{BB962C8B-B14F-4D97-AF65-F5344CB8AC3E}">
        <p14:creationId xmlns:p14="http://schemas.microsoft.com/office/powerpoint/2010/main" val="3105044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7B8760-A2CC-D49E-DBAA-3119CD03B8D2}"/>
              </a:ext>
            </a:extLst>
          </p:cNvPr>
          <p:cNvSpPr txBox="1"/>
          <p:nvPr/>
        </p:nvSpPr>
        <p:spPr>
          <a:xfrm>
            <a:off x="3976993" y="3080427"/>
            <a:ext cx="4883285" cy="461665"/>
          </a:xfrm>
          <a:prstGeom prst="rect">
            <a:avLst/>
          </a:prstGeom>
          <a:noFill/>
        </p:spPr>
        <p:txBody>
          <a:bodyPr wrap="square" rtlCol="0">
            <a:spAutoFit/>
          </a:bodyPr>
          <a:lstStyle/>
          <a:p>
            <a:pPr algn="ctr"/>
            <a:r>
              <a:rPr lang="en-GB" sz="2400" b="1" dirty="0">
                <a:effectLst/>
                <a:latin typeface="Lexend SemiBold" pitchFamily="2" charset="77"/>
              </a:rPr>
              <a:t>Jo Powell</a:t>
            </a:r>
          </a:p>
        </p:txBody>
      </p:sp>
    </p:spTree>
    <p:extLst>
      <p:ext uri="{BB962C8B-B14F-4D97-AF65-F5344CB8AC3E}">
        <p14:creationId xmlns:p14="http://schemas.microsoft.com/office/powerpoint/2010/main" val="3822523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F50E1AD-290B-3ED5-1D88-205D275FEEC5}"/>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Coming soon…</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8149917D-A9FD-D8EE-95B2-B89A58DD7DF3}"/>
              </a:ext>
            </a:extLst>
          </p:cNvPr>
          <p:cNvSpPr>
            <a:spLocks noGrp="1"/>
          </p:cNvSpPr>
          <p:nvPr>
            <p:ph sz="half" idx="2"/>
          </p:nvPr>
        </p:nvSpPr>
        <p:spPr>
          <a:xfrm>
            <a:off x="5894962" y="1984443"/>
            <a:ext cx="5458838" cy="4192520"/>
          </a:xfrm>
        </p:spPr>
        <p:txBody>
          <a:bodyPr vert="horz" lIns="91440" tIns="45720" rIns="91440" bIns="45720" rtlCol="0">
            <a:normAutofit/>
          </a:bodyPr>
          <a:lstStyle/>
          <a:p>
            <a:pPr>
              <a:spcAft>
                <a:spcPts val="800"/>
              </a:spcAft>
            </a:pPr>
            <a:r>
              <a:rPr lang="en-US" sz="2600" dirty="0">
                <a:effectLst/>
              </a:rPr>
              <a:t>Shenfield Library</a:t>
            </a:r>
          </a:p>
          <a:p>
            <a:pPr>
              <a:spcAft>
                <a:spcPts val="800"/>
              </a:spcAft>
            </a:pPr>
            <a:r>
              <a:rPr lang="en-US" sz="2600" dirty="0">
                <a:effectLst/>
              </a:rPr>
              <a:t>Stock Library</a:t>
            </a:r>
          </a:p>
          <a:p>
            <a:pPr>
              <a:spcAft>
                <a:spcPts val="800"/>
              </a:spcAft>
            </a:pPr>
            <a:r>
              <a:rPr lang="en-US" sz="2600" dirty="0">
                <a:effectLst/>
              </a:rPr>
              <a:t>Epping Library</a:t>
            </a:r>
          </a:p>
          <a:p>
            <a:pPr>
              <a:spcAft>
                <a:spcPts val="800"/>
              </a:spcAft>
            </a:pPr>
            <a:r>
              <a:rPr lang="en-US" sz="2600" dirty="0">
                <a:effectLst/>
              </a:rPr>
              <a:t>Maldon Library</a:t>
            </a:r>
          </a:p>
          <a:p>
            <a:pPr>
              <a:spcAft>
                <a:spcPts val="800"/>
              </a:spcAft>
            </a:pPr>
            <a:r>
              <a:rPr lang="en-US" sz="2600" dirty="0">
                <a:effectLst/>
              </a:rPr>
              <a:t>Rochford Library</a:t>
            </a:r>
          </a:p>
          <a:p>
            <a:pPr>
              <a:spcAft>
                <a:spcPts val="800"/>
              </a:spcAft>
            </a:pPr>
            <a:r>
              <a:rPr lang="en-US" sz="2600" dirty="0">
                <a:effectLst/>
              </a:rPr>
              <a:t>Dunmow Library</a:t>
            </a:r>
          </a:p>
        </p:txBody>
      </p:sp>
      <p:graphicFrame>
        <p:nvGraphicFramePr>
          <p:cNvPr id="7" name="Content Placeholder 6">
            <a:extLst>
              <a:ext uri="{FF2B5EF4-FFF2-40B4-BE49-F238E27FC236}">
                <a16:creationId xmlns:a16="http://schemas.microsoft.com/office/drawing/2014/main" id="{9761A6DA-7A11-AF73-A59F-78FFDED516AB}"/>
              </a:ext>
            </a:extLst>
          </p:cNvPr>
          <p:cNvGraphicFramePr>
            <a:graphicFrameLocks noGrp="1"/>
          </p:cNvGraphicFramePr>
          <p:nvPr>
            <p:ph sz="half" idx="1"/>
            <p:extLst>
              <p:ext uri="{D42A27DB-BD31-4B8C-83A1-F6EECF244321}">
                <p14:modId xmlns:p14="http://schemas.microsoft.com/office/powerpoint/2010/main" val="1981779621"/>
              </p:ext>
            </p:extLst>
          </p:nvPr>
        </p:nvGraphicFramePr>
        <p:xfrm>
          <a:off x="892727" y="511293"/>
          <a:ext cx="4398291" cy="5665671"/>
        </p:xfrm>
        <a:graphic>
          <a:graphicData uri="http://schemas.openxmlformats.org/drawingml/2006/table">
            <a:tbl>
              <a:tblPr firstRow="1" firstCol="1" bandRow="1"/>
              <a:tblGrid>
                <a:gridCol w="4398291">
                  <a:extLst>
                    <a:ext uri="{9D8B030D-6E8A-4147-A177-3AD203B41FA5}">
                      <a16:colId xmlns:a16="http://schemas.microsoft.com/office/drawing/2014/main" val="784193415"/>
                    </a:ext>
                  </a:extLst>
                </a:gridCol>
              </a:tblGrid>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Canvey Island</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316185"/>
                  </a:ext>
                </a:extLst>
              </a:tr>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Clacton</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260819"/>
                  </a:ext>
                </a:extLst>
              </a:tr>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Greenstead</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924032"/>
                  </a:ext>
                </a:extLst>
              </a:tr>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Harlow</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509043"/>
                  </a:ext>
                </a:extLst>
              </a:tr>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Harwich</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408055"/>
                  </a:ext>
                </a:extLst>
              </a:tr>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Kelvedon</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940658"/>
                  </a:ext>
                </a:extLst>
              </a:tr>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Laindon</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5195633"/>
                  </a:ext>
                </a:extLst>
              </a:tr>
              <a:tr h="629519">
                <a:tc>
                  <a:txBody>
                    <a:bodyPr/>
                    <a:lstStyle/>
                    <a:p>
                      <a:pPr algn="l" fontAlgn="t">
                        <a:lnSpc>
                          <a:spcPct val="107000"/>
                        </a:lnSpc>
                        <a:spcBef>
                          <a:spcPts val="0"/>
                        </a:spcBef>
                        <a:spcAft>
                          <a:spcPts val="800"/>
                        </a:spcAft>
                      </a:pPr>
                      <a:r>
                        <a:rPr lang="en-GB" sz="3100" b="0" i="0" u="none" strike="noStrike">
                          <a:effectLst/>
                          <a:latin typeface="Arial" panose="020B0604020202020204" pitchFamily="34" charset="0"/>
                          <a:ea typeface="Calibri" panose="020F0502020204030204" pitchFamily="34" charset="0"/>
                          <a:cs typeface="Arial" panose="020B0604020202020204" pitchFamily="34" charset="0"/>
                        </a:rPr>
                        <a:t>Sible Hedingham</a:t>
                      </a:r>
                      <a:endParaRPr lang="en-GB" sz="5000" b="0" i="0" u="none" strike="noStrike">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280014"/>
                  </a:ext>
                </a:extLst>
              </a:tr>
              <a:tr h="629519">
                <a:tc>
                  <a:txBody>
                    <a:bodyPr/>
                    <a:lstStyle/>
                    <a:p>
                      <a:pPr algn="l" fontAlgn="t">
                        <a:lnSpc>
                          <a:spcPct val="107000"/>
                        </a:lnSpc>
                        <a:spcBef>
                          <a:spcPts val="0"/>
                        </a:spcBef>
                        <a:spcAft>
                          <a:spcPts val="800"/>
                        </a:spcAft>
                      </a:pPr>
                      <a:r>
                        <a:rPr lang="en-GB" sz="3100" b="0" i="0" u="none" strike="noStrike" dirty="0">
                          <a:effectLst/>
                          <a:latin typeface="Arial" panose="020B0604020202020204" pitchFamily="34" charset="0"/>
                          <a:ea typeface="Calibri" panose="020F0502020204030204" pitchFamily="34" charset="0"/>
                          <a:cs typeface="Arial" panose="020B0604020202020204" pitchFamily="34" charset="0"/>
                        </a:rPr>
                        <a:t>Walton </a:t>
                      </a:r>
                      <a:endParaRPr lang="en-GB" sz="5000" b="0" i="0" u="none" strike="noStrike" dirty="0">
                        <a:effectLst/>
                        <a:latin typeface="Arial" panose="020B0604020202020204" pitchFamily="34" charset="0"/>
                      </a:endParaRPr>
                    </a:p>
                  </a:txBody>
                  <a:tcPr marL="191461" marR="191461" marT="265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676957"/>
                  </a:ext>
                </a:extLst>
              </a:tr>
            </a:tbl>
          </a:graphicData>
        </a:graphic>
      </p:graphicFrame>
    </p:spTree>
    <p:extLst>
      <p:ext uri="{BB962C8B-B14F-4D97-AF65-F5344CB8AC3E}">
        <p14:creationId xmlns:p14="http://schemas.microsoft.com/office/powerpoint/2010/main" val="2727622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B63C-7F25-CA25-2DE6-C32FF8A2F368}"/>
              </a:ext>
            </a:extLst>
          </p:cNvPr>
          <p:cNvSpPr>
            <a:spLocks noGrp="1"/>
          </p:cNvSpPr>
          <p:nvPr>
            <p:ph type="title"/>
          </p:nvPr>
        </p:nvSpPr>
        <p:spPr/>
        <p:txBody>
          <a:bodyPr/>
          <a:lstStyle/>
          <a:p>
            <a:r>
              <a:rPr lang="en-GB" dirty="0"/>
              <a:t>What will you get by taking part?</a:t>
            </a:r>
          </a:p>
        </p:txBody>
      </p:sp>
      <p:sp>
        <p:nvSpPr>
          <p:cNvPr id="3" name="Content Placeholder 2">
            <a:extLst>
              <a:ext uri="{FF2B5EF4-FFF2-40B4-BE49-F238E27FC236}">
                <a16:creationId xmlns:a16="http://schemas.microsoft.com/office/drawing/2014/main" id="{D02EA741-3681-FCE2-A71D-6D0C06E85CC2}"/>
              </a:ext>
            </a:extLst>
          </p:cNvPr>
          <p:cNvSpPr>
            <a:spLocks noGrp="1"/>
          </p:cNvSpPr>
          <p:nvPr>
            <p:ph sz="half" idx="1"/>
          </p:nvPr>
        </p:nvSpPr>
        <p:spPr/>
        <p:txBody>
          <a:bodyPr/>
          <a:lstStyle/>
          <a:p>
            <a:r>
              <a:rPr lang="en-GB" dirty="0"/>
              <a:t>In-person training in how to use the kits</a:t>
            </a:r>
          </a:p>
          <a:p>
            <a:r>
              <a:rPr lang="en-GB" dirty="0"/>
              <a:t>Monthly drop-in support</a:t>
            </a:r>
          </a:p>
          <a:p>
            <a:r>
              <a:rPr lang="en-GB" dirty="0"/>
              <a:t>Support network of volunteers</a:t>
            </a:r>
          </a:p>
          <a:p>
            <a:r>
              <a:rPr lang="en-GB" dirty="0"/>
              <a:t>Extra resources to support your sessions</a:t>
            </a:r>
          </a:p>
          <a:p>
            <a:r>
              <a:rPr lang="en-GB" dirty="0"/>
              <a:t>Confidence</a:t>
            </a:r>
          </a:p>
          <a:p>
            <a:r>
              <a:rPr lang="en-GB" dirty="0"/>
              <a:t>A sense of achievement</a:t>
            </a:r>
          </a:p>
          <a:p>
            <a:endParaRPr lang="en-GB" dirty="0"/>
          </a:p>
        </p:txBody>
      </p:sp>
      <p:sp>
        <p:nvSpPr>
          <p:cNvPr id="4" name="Content Placeholder 3">
            <a:extLst>
              <a:ext uri="{FF2B5EF4-FFF2-40B4-BE49-F238E27FC236}">
                <a16:creationId xmlns:a16="http://schemas.microsoft.com/office/drawing/2014/main" id="{71B681EE-2286-8BA6-FA94-42E84538A56A}"/>
              </a:ext>
            </a:extLst>
          </p:cNvPr>
          <p:cNvSpPr>
            <a:spLocks noGrp="1"/>
          </p:cNvSpPr>
          <p:nvPr>
            <p:ph sz="half" idx="2"/>
          </p:nvPr>
        </p:nvSpPr>
        <p:spPr/>
        <p:txBody>
          <a:bodyPr/>
          <a:lstStyle/>
          <a:p>
            <a:r>
              <a:rPr lang="en-GB" dirty="0"/>
              <a:t>Once a week for a minimum of 12 weeks</a:t>
            </a:r>
          </a:p>
          <a:p>
            <a:r>
              <a:rPr lang="en-GB" dirty="0"/>
              <a:t>45 minutes -1 hour in length</a:t>
            </a:r>
          </a:p>
        </p:txBody>
      </p:sp>
    </p:spTree>
    <p:extLst>
      <p:ext uri="{BB962C8B-B14F-4D97-AF65-F5344CB8AC3E}">
        <p14:creationId xmlns:p14="http://schemas.microsoft.com/office/powerpoint/2010/main" val="3176733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L_Certificate" id="{DFB1B413-4976-5447-B320-7CC84FEB75F6}" vid="{A2001D81-2ECA-504C-B155-A42B5AD2D7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984</Words>
  <Application>Microsoft Office PowerPoint</Application>
  <PresentationFormat>Widescreen</PresentationFormat>
  <Paragraphs>93</Paragraphs>
  <Slides>10</Slides>
  <Notes>7</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Lexend SemiBold</vt:lpstr>
      <vt:lpstr>Office Theme</vt:lpstr>
      <vt:lpstr>Office Theme</vt:lpstr>
      <vt:lpstr>Welcome to our information presentation</vt:lpstr>
      <vt:lpstr>Background</vt:lpstr>
      <vt:lpstr>PowerPoint Presentation</vt:lpstr>
      <vt:lpstr>What is Lego in Libraries?</vt:lpstr>
      <vt:lpstr>Customer Feedback</vt:lpstr>
      <vt:lpstr>PowerPoint Presentation</vt:lpstr>
      <vt:lpstr>PowerPoint Presentation</vt:lpstr>
      <vt:lpstr>Coming soon…</vt:lpstr>
      <vt:lpstr>What will you get by taking part?</vt:lpstr>
      <vt:lpstr>Any Questions? Joanna.Powell@essex.gov.uk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information presentation</dc:title>
  <dc:creator>Jo Powell - Literacy Lead</dc:creator>
  <cp:lastModifiedBy>Jo Powell - Literacy Lead</cp:lastModifiedBy>
  <cp:revision>1</cp:revision>
  <dcterms:created xsi:type="dcterms:W3CDTF">2023-10-19T14:03:14Z</dcterms:created>
  <dcterms:modified xsi:type="dcterms:W3CDTF">2023-10-23T14:59:28Z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2023-10-19T14:04:11Z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33526ba6-b1c1-4718-bc15-be4ca63bbae3</vt:lpwstr>
  </property>
  <property fmtid="{D5CDD505-2E9C-101B-9397-08002B2CF9AE}" pid="8" name="MSIP_Label_39d8be9e-c8d9-4b9c-bd40-2c27cc7ea2e6_ContentBits">
    <vt:lpwstr>0</vt:lpwstr>
  </property>
</Properties>
</file>